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932" r:id="rId1"/>
  </p:sldMasterIdLst>
  <p:notesMasterIdLst>
    <p:notesMasterId r:id="rId4"/>
  </p:notesMasterIdLst>
  <p:handoutMasterIdLst>
    <p:handoutMasterId r:id="rId5"/>
  </p:handoutMasterIdLst>
  <p:sldIdLst>
    <p:sldId id="495" r:id="rId2"/>
    <p:sldId id="497" r:id="rId3"/>
  </p:sldIdLst>
  <p:sldSz cx="9144000" cy="6858000" type="screen4x3"/>
  <p:notesSz cx="7086600" cy="9372600"/>
  <p:embeddedFontLst>
    <p:embeddedFont>
      <p:font typeface="Garamond" panose="02020404030301010803" pitchFamily="18" charset="0"/>
      <p:regular r:id="rId6"/>
      <p:bold r:id="rId7"/>
      <p: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>
          <p15:clr>
            <a:srgbClr val="A4A3A4"/>
          </p15:clr>
        </p15:guide>
        <p15:guide id="2" orient="horz" pos="347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2183">
          <p15:clr>
            <a:srgbClr val="A4A3A4"/>
          </p15:clr>
        </p15:guide>
        <p15:guide id="5" orient="horz" pos="287">
          <p15:clr>
            <a:srgbClr val="A4A3A4"/>
          </p15:clr>
        </p15:guide>
        <p15:guide id="6" orient="horz" pos="1471">
          <p15:clr>
            <a:srgbClr val="A4A3A4"/>
          </p15:clr>
        </p15:guide>
        <p15:guide id="7" orient="horz" pos="535">
          <p15:clr>
            <a:srgbClr val="A4A3A4"/>
          </p15:clr>
        </p15:guide>
        <p15:guide id="8" orient="horz" pos="3938">
          <p15:clr>
            <a:srgbClr val="A4A3A4"/>
          </p15:clr>
        </p15:guide>
        <p15:guide id="9" orient="horz" pos="231">
          <p15:clr>
            <a:srgbClr val="A4A3A4"/>
          </p15:clr>
        </p15:guide>
        <p15:guide id="10" pos="230">
          <p15:clr>
            <a:srgbClr val="A4A3A4"/>
          </p15:clr>
        </p15:guide>
        <p15:guide id="11" pos="553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474">
          <p15:clr>
            <a:srgbClr val="A4A3A4"/>
          </p15:clr>
        </p15:guide>
        <p15:guide id="17" pos="45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13" userDrawn="1">
          <p15:clr>
            <a:srgbClr val="A4A3A4"/>
          </p15:clr>
        </p15:guide>
        <p15:guide id="2" orient="horz" pos="5587" userDrawn="1">
          <p15:clr>
            <a:srgbClr val="A4A3A4"/>
          </p15:clr>
        </p15:guide>
        <p15:guide id="3" orient="horz" pos="5825" userDrawn="1">
          <p15:clr>
            <a:srgbClr val="A4A3A4"/>
          </p15:clr>
        </p15:guide>
        <p15:guide id="4" pos="295" userDrawn="1">
          <p15:clr>
            <a:srgbClr val="A4A3A4"/>
          </p15:clr>
        </p15:guide>
        <p15:guide id="5" pos="4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B4B4B"/>
    <a:srgbClr val="000000"/>
    <a:srgbClr val="3A195B"/>
    <a:srgbClr val="7332B4"/>
    <a:srgbClr val="51237F"/>
    <a:srgbClr val="525252"/>
    <a:srgbClr val="451E6C"/>
    <a:srgbClr val="3A196C"/>
    <a:srgbClr val="666666"/>
    <a:srgbClr val="F4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0" autoAdjust="0"/>
    <p:restoredTop sz="89011" autoAdjust="0"/>
  </p:normalViewPr>
  <p:slideViewPr>
    <p:cSldViewPr snapToGrid="0" showGuides="1">
      <p:cViewPr varScale="1">
        <p:scale>
          <a:sx n="56" d="100"/>
          <a:sy n="56" d="100"/>
        </p:scale>
        <p:origin x="1426" y="58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orient="horz" pos="231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94" y="-96"/>
      </p:cViewPr>
      <p:guideLst>
        <p:guide orient="horz" pos="2613"/>
        <p:guide orient="horz" pos="5587"/>
        <p:guide orient="horz" pos="5825"/>
        <p:guide pos="295"/>
        <p:guide pos="4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796DC-EC5D-447A-BE4C-C1E1D03EF230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1D086E-3819-445A-901D-CC33AE0E0718}">
      <dgm:prSet phldrT="[Text]" custT="1"/>
      <dgm:spPr/>
      <dgm:t>
        <a:bodyPr/>
        <a:lstStyle/>
        <a:p>
          <a:r>
            <a:rPr lang="en-US" sz="1200" b="1" i="1" dirty="0" smtClean="0"/>
            <a:t>Bob </a:t>
          </a:r>
          <a:r>
            <a:rPr lang="en-US" sz="1200" b="1" i="1" dirty="0" err="1" smtClean="0"/>
            <a:t>Roop</a:t>
          </a:r>
          <a:endParaRPr lang="en-US" sz="1200" b="1" i="1" dirty="0" smtClean="0"/>
        </a:p>
        <a:p>
          <a:r>
            <a:rPr lang="en-US" sz="1200" b="1" i="1" dirty="0" smtClean="0"/>
            <a:t>Chief HR Officer</a:t>
          </a:r>
          <a:endParaRPr lang="en-US" sz="1200" b="1" i="1" dirty="0"/>
        </a:p>
      </dgm:t>
    </dgm:pt>
    <dgm:pt modelId="{F410AF51-BA17-4CA5-B665-3DFFE30A3F39}" type="parTrans" cxnId="{2341B14E-EA66-4861-82A8-E32CA6DB9BD5}">
      <dgm:prSet/>
      <dgm:spPr/>
      <dgm:t>
        <a:bodyPr/>
        <a:lstStyle/>
        <a:p>
          <a:endParaRPr lang="en-US"/>
        </a:p>
      </dgm:t>
    </dgm:pt>
    <dgm:pt modelId="{A03233DE-C8AB-4F87-A05D-095A3B1B5618}" type="sibTrans" cxnId="{2341B14E-EA66-4861-82A8-E32CA6DB9BD5}">
      <dgm:prSet/>
      <dgm:spPr/>
      <dgm:t>
        <a:bodyPr/>
        <a:lstStyle/>
        <a:p>
          <a:endParaRPr lang="en-US"/>
        </a:p>
      </dgm:t>
    </dgm:pt>
    <dgm:pt modelId="{0DE67133-DCFF-435F-A7E2-7A312BF03C22}" type="asst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200" b="1" i="1" dirty="0" smtClean="0"/>
            <a:t>Paula Hadzima</a:t>
          </a:r>
        </a:p>
        <a:p>
          <a:r>
            <a:rPr lang="en-US" sz="1200" b="1" i="1" dirty="0" smtClean="0"/>
            <a:t>Manager</a:t>
          </a:r>
        </a:p>
        <a:p>
          <a:r>
            <a:rPr lang="en-US" sz="1200" b="1" i="1" dirty="0" smtClean="0"/>
            <a:t>HR Finance &amp; Compliance                                  </a:t>
          </a:r>
        </a:p>
      </dgm:t>
    </dgm:pt>
    <dgm:pt modelId="{95EAF5F3-B3AA-480E-B193-628FD188998C}" type="parTrans" cxnId="{54E37AD4-D77B-4D29-A795-B756DF925BDA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4ACF61EB-8BF9-4B9E-86EB-28F55EEAC6AB}" type="sibTrans" cxnId="{54E37AD4-D77B-4D29-A795-B756DF925BDA}">
      <dgm:prSet/>
      <dgm:spPr/>
      <dgm:t>
        <a:bodyPr/>
        <a:lstStyle/>
        <a:p>
          <a:endParaRPr lang="en-US"/>
        </a:p>
      </dgm:t>
    </dgm:pt>
    <dgm:pt modelId="{EA9F4289-1C32-4151-89E9-23F59DC9A77B}">
      <dgm:prSet phldrT="[Text]" custT="1"/>
      <dgm:spPr>
        <a:solidFill>
          <a:srgbClr val="3A195B"/>
        </a:solidFill>
      </dgm:spPr>
      <dgm:t>
        <a:bodyPr/>
        <a:lstStyle/>
        <a:p>
          <a:r>
            <a:rPr lang="en-US" sz="1200" b="1" i="1" dirty="0" smtClean="0"/>
            <a:t>Heather K. Pratt</a:t>
          </a:r>
        </a:p>
        <a:p>
          <a:r>
            <a:rPr lang="en-US" sz="1200" b="1" i="1" dirty="0" smtClean="0"/>
            <a:t>Director of </a:t>
          </a:r>
        </a:p>
        <a:p>
          <a:r>
            <a:rPr lang="en-US" sz="1200" b="1" i="1" dirty="0" smtClean="0"/>
            <a:t>Employee &amp; Labor Relations</a:t>
          </a:r>
          <a:endParaRPr lang="en-US" sz="1200" b="1" i="1" dirty="0"/>
        </a:p>
      </dgm:t>
    </dgm:pt>
    <dgm:pt modelId="{2A1A932F-750F-48C5-890B-8A2B5A603884}" type="parTrans" cxnId="{730EAF57-1408-4600-89A5-85BEE47C0DAA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66B60E7F-944F-44CE-90B7-25159D4E8519}" type="sibTrans" cxnId="{730EAF57-1408-4600-89A5-85BEE47C0DAA}">
      <dgm:prSet/>
      <dgm:spPr/>
      <dgm:t>
        <a:bodyPr/>
        <a:lstStyle/>
        <a:p>
          <a:endParaRPr lang="en-US"/>
        </a:p>
      </dgm:t>
    </dgm:pt>
    <dgm:pt modelId="{E01E73EC-7C99-44F2-AB22-8EEECDDDEEE8}">
      <dgm:prSet phldrT="[Text]" custT="1"/>
      <dgm:spPr>
        <a:solidFill>
          <a:srgbClr val="3A195B"/>
        </a:solidFill>
      </dgm:spPr>
      <dgm:t>
        <a:bodyPr/>
        <a:lstStyle/>
        <a:p>
          <a:r>
            <a:rPr lang="en-US" sz="1200" b="1" i="1" dirty="0" smtClean="0"/>
            <a:t>VACANT</a:t>
          </a:r>
        </a:p>
        <a:p>
          <a:r>
            <a:rPr lang="en-US" sz="1200" b="1" i="1" dirty="0" smtClean="0"/>
            <a:t>Director of HR Operations</a:t>
          </a:r>
          <a:endParaRPr lang="en-US" sz="1200" b="1" i="1" dirty="0"/>
        </a:p>
      </dgm:t>
    </dgm:pt>
    <dgm:pt modelId="{1D19FB6B-B73A-446B-BEA1-2B0A6D64DE4E}" type="parTrans" cxnId="{1F6FC5BB-9238-4604-934D-D50E3C6DC819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282D0B19-2EDF-4FB8-9640-53F4D0A9DF2E}" type="sibTrans" cxnId="{1F6FC5BB-9238-4604-934D-D50E3C6DC819}">
      <dgm:prSet/>
      <dgm:spPr/>
      <dgm:t>
        <a:bodyPr/>
        <a:lstStyle/>
        <a:p>
          <a:endParaRPr lang="en-US"/>
        </a:p>
      </dgm:t>
    </dgm:pt>
    <dgm:pt modelId="{CA13E86D-A27D-42DB-A359-089D5E0C3ADF}">
      <dgm:prSet phldrT="[Text]" custT="1"/>
      <dgm:spPr>
        <a:solidFill>
          <a:srgbClr val="3A195B"/>
        </a:solidFill>
      </dgm:spPr>
      <dgm:t>
        <a:bodyPr/>
        <a:lstStyle/>
        <a:p>
          <a:r>
            <a:rPr lang="en-US" sz="1200" b="1" i="1" dirty="0" smtClean="0"/>
            <a:t>Krista Leitch Walker</a:t>
          </a:r>
        </a:p>
        <a:p>
          <a:r>
            <a:rPr lang="en-US" sz="1200" b="1" i="1" dirty="0" smtClean="0"/>
            <a:t>Director of HR Outreach &amp; </a:t>
          </a:r>
        </a:p>
        <a:p>
          <a:r>
            <a:rPr lang="en-US" sz="1200" b="1" i="1" dirty="0" smtClean="0"/>
            <a:t>Organizational Development</a:t>
          </a:r>
          <a:endParaRPr lang="en-US" sz="1200" b="1" i="1" dirty="0"/>
        </a:p>
      </dgm:t>
    </dgm:pt>
    <dgm:pt modelId="{8902C06F-68CE-44C9-B235-A43B1B6D9586}" type="parTrans" cxnId="{4A18BF3C-D791-49B1-BB0D-544CA0CE2FE7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EAFA8DBB-BE69-4D11-9901-0BE09208ED2E}" type="sibTrans" cxnId="{4A18BF3C-D791-49B1-BB0D-544CA0CE2FE7}">
      <dgm:prSet/>
      <dgm:spPr/>
      <dgm:t>
        <a:bodyPr/>
        <a:lstStyle/>
        <a:p>
          <a:endParaRPr lang="en-US"/>
        </a:p>
      </dgm:t>
    </dgm:pt>
    <dgm:pt modelId="{B3380702-DDBE-4ED0-B674-37C920620F3C}" type="asst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200" b="1" i="1" dirty="0" smtClean="0"/>
            <a:t>VACANT</a:t>
          </a:r>
        </a:p>
        <a:p>
          <a:r>
            <a:rPr lang="en-US" sz="1200" b="1" i="1" dirty="0" smtClean="0"/>
            <a:t>Executive Associate</a:t>
          </a:r>
          <a:endParaRPr lang="en-US" sz="1200" b="1" dirty="0"/>
        </a:p>
      </dgm:t>
    </dgm:pt>
    <dgm:pt modelId="{8166EEE3-DE0E-429B-B3E1-417E26562882}" type="parTrans" cxnId="{9B96FCAD-EC93-44BE-8565-9C7FE245E822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54E12D5F-A183-4CC8-B335-51DEBBC3F102}" type="sibTrans" cxnId="{9B96FCAD-EC93-44BE-8565-9C7FE245E822}">
      <dgm:prSet/>
      <dgm:spPr/>
      <dgm:t>
        <a:bodyPr/>
        <a:lstStyle/>
        <a:p>
          <a:endParaRPr lang="en-US"/>
        </a:p>
      </dgm:t>
    </dgm:pt>
    <dgm:pt modelId="{41804B81-EC6E-422A-A14F-6020372BA0DF}">
      <dgm:prSet custT="1"/>
      <dgm:spPr>
        <a:noFill/>
        <a:ln w="34925">
          <a:solidFill>
            <a:srgbClr val="3A195B"/>
          </a:solidFill>
        </a:ln>
      </dgm:spPr>
      <dgm:t>
        <a:bodyPr/>
        <a:lstStyle/>
        <a:p>
          <a:endParaRPr lang="en-US" sz="1200" b="1" dirty="0" smtClean="0">
            <a:solidFill>
              <a:srgbClr val="3A195B"/>
            </a:solidFill>
          </a:endParaRPr>
        </a:p>
        <a:p>
          <a:r>
            <a:rPr lang="en-US" sz="1200" b="1" dirty="0" smtClean="0">
              <a:solidFill>
                <a:srgbClr val="3A195B"/>
              </a:solidFill>
            </a:rPr>
            <a:t>Collective Bargaining </a:t>
          </a:r>
        </a:p>
        <a:p>
          <a:r>
            <a:rPr lang="en-US" sz="1200" b="1" dirty="0" smtClean="0">
              <a:solidFill>
                <a:srgbClr val="3A195B"/>
              </a:solidFill>
            </a:rPr>
            <a:t>Employee &amp; </a:t>
          </a:r>
        </a:p>
        <a:p>
          <a:r>
            <a:rPr lang="en-US" sz="1200" b="1" dirty="0" smtClean="0">
              <a:solidFill>
                <a:srgbClr val="3A195B"/>
              </a:solidFill>
            </a:rPr>
            <a:t>Labor Relations</a:t>
          </a:r>
        </a:p>
        <a:p>
          <a:r>
            <a:rPr lang="en-US" sz="1200" b="1" dirty="0" smtClean="0">
              <a:solidFill>
                <a:srgbClr val="3A195B"/>
              </a:solidFill>
            </a:rPr>
            <a:t>Grievances, Investigations &amp; Resolutions</a:t>
          </a:r>
        </a:p>
        <a:p>
          <a:endParaRPr lang="en-US" sz="1200" b="1" dirty="0" smtClean="0">
            <a:solidFill>
              <a:srgbClr val="3A195B"/>
            </a:solidFill>
          </a:endParaRPr>
        </a:p>
        <a:p>
          <a:endParaRPr lang="en-US" sz="1000" dirty="0">
            <a:solidFill>
              <a:srgbClr val="3A195B"/>
            </a:solidFill>
          </a:endParaRPr>
        </a:p>
      </dgm:t>
    </dgm:pt>
    <dgm:pt modelId="{99711833-07BC-4F5D-9B9F-BA8CBFFA2907}" type="parTrans" cxnId="{018903B0-81A4-43D9-A996-FA9A5412B8E2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4E070A4-0783-4191-84A4-E386179DEAED}" type="sibTrans" cxnId="{018903B0-81A4-43D9-A996-FA9A5412B8E2}">
      <dgm:prSet/>
      <dgm:spPr/>
      <dgm:t>
        <a:bodyPr/>
        <a:lstStyle/>
        <a:p>
          <a:endParaRPr lang="en-US"/>
        </a:p>
      </dgm:t>
    </dgm:pt>
    <dgm:pt modelId="{B2E72454-797B-41B3-94A2-E991F5275BF3}">
      <dgm:prSet custT="1"/>
      <dgm:spPr>
        <a:solidFill>
          <a:schemeClr val="bg1"/>
        </a:solidFill>
        <a:ln w="31750">
          <a:solidFill>
            <a:srgbClr val="3A195B"/>
          </a:solidFill>
        </a:ln>
      </dgm:spPr>
      <dgm:t>
        <a:bodyPr/>
        <a:lstStyle/>
        <a:p>
          <a:r>
            <a:rPr lang="en-US" sz="1200" b="1" dirty="0" smtClean="0">
              <a:solidFill>
                <a:srgbClr val="3A195B"/>
              </a:solidFill>
            </a:rPr>
            <a:t>Classification &amp; Compensation</a:t>
          </a:r>
        </a:p>
        <a:p>
          <a:r>
            <a:rPr lang="en-US" sz="1200" b="1" dirty="0" smtClean="0">
              <a:solidFill>
                <a:srgbClr val="3A195B"/>
              </a:solidFill>
            </a:rPr>
            <a:t>Employment</a:t>
          </a:r>
        </a:p>
        <a:p>
          <a:r>
            <a:rPr lang="en-US" sz="1200" b="1" dirty="0" smtClean="0">
              <a:solidFill>
                <a:srgbClr val="3A195B"/>
              </a:solidFill>
            </a:rPr>
            <a:t>Benefits &amp; Wellness</a:t>
          </a:r>
        </a:p>
        <a:p>
          <a:r>
            <a:rPr lang="en-US" sz="1200" b="1" dirty="0" smtClean="0">
              <a:solidFill>
                <a:srgbClr val="3A195B"/>
              </a:solidFill>
            </a:rPr>
            <a:t>Records &amp; Reporting</a:t>
          </a:r>
          <a:endParaRPr lang="en-US" sz="1200" b="1" dirty="0">
            <a:solidFill>
              <a:srgbClr val="3A195B"/>
            </a:solidFill>
          </a:endParaRPr>
        </a:p>
      </dgm:t>
    </dgm:pt>
    <dgm:pt modelId="{DB5D2AFA-74C8-4FBB-883A-E7AAD3C86202}" type="parTrans" cxnId="{D2FFB671-0493-4B50-BC55-B31ED38587D5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ECEB85D-C5D8-4402-A49F-9B850D239205}" type="sibTrans" cxnId="{D2FFB671-0493-4B50-BC55-B31ED38587D5}">
      <dgm:prSet/>
      <dgm:spPr/>
      <dgm:t>
        <a:bodyPr/>
        <a:lstStyle/>
        <a:p>
          <a:endParaRPr lang="en-US"/>
        </a:p>
      </dgm:t>
    </dgm:pt>
    <dgm:pt modelId="{44163378-E4D9-4454-A06E-8FCE586D691E}">
      <dgm:prSet custT="1"/>
      <dgm:spPr>
        <a:solidFill>
          <a:schemeClr val="bg1"/>
        </a:solidFill>
        <a:ln w="28575">
          <a:solidFill>
            <a:srgbClr val="3A195B"/>
          </a:solidFill>
        </a:ln>
      </dgm:spPr>
      <dgm:t>
        <a:bodyPr/>
        <a:lstStyle/>
        <a:p>
          <a:r>
            <a:rPr lang="en-US" sz="1200" b="1" dirty="0" smtClean="0">
              <a:solidFill>
                <a:srgbClr val="3A195B"/>
              </a:solidFill>
            </a:rPr>
            <a:t>HR Planning</a:t>
          </a:r>
        </a:p>
        <a:p>
          <a:r>
            <a:rPr lang="en-US" sz="1200" b="1" dirty="0" smtClean="0">
              <a:solidFill>
                <a:srgbClr val="3A195B"/>
              </a:solidFill>
            </a:rPr>
            <a:t>Communications &amp; Web </a:t>
          </a:r>
        </a:p>
        <a:p>
          <a:r>
            <a:rPr lang="en-US" sz="1200" b="1" dirty="0" smtClean="0">
              <a:solidFill>
                <a:srgbClr val="3A195B"/>
              </a:solidFill>
            </a:rPr>
            <a:t>HR Business Partners</a:t>
          </a:r>
        </a:p>
        <a:p>
          <a:r>
            <a:rPr lang="en-US" sz="1200" b="1" dirty="0" smtClean="0">
              <a:solidFill>
                <a:srgbClr val="3A195B"/>
              </a:solidFill>
            </a:rPr>
            <a:t>Organizational Development &amp; Effectiveness</a:t>
          </a:r>
          <a:endParaRPr lang="en-US" sz="1200" b="1" dirty="0">
            <a:solidFill>
              <a:srgbClr val="3A195B"/>
            </a:solidFill>
          </a:endParaRPr>
        </a:p>
      </dgm:t>
    </dgm:pt>
    <dgm:pt modelId="{6A8B3825-E9C6-4626-9482-B83074889AF6}" type="parTrans" cxnId="{DF696160-6F9E-4D09-8445-2BB07F3E998E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0B857DCB-C19C-48A9-A110-96B44C37B341}" type="sibTrans" cxnId="{DF696160-6F9E-4D09-8445-2BB07F3E998E}">
      <dgm:prSet/>
      <dgm:spPr/>
      <dgm:t>
        <a:bodyPr/>
        <a:lstStyle/>
        <a:p>
          <a:endParaRPr lang="en-US"/>
        </a:p>
      </dgm:t>
    </dgm:pt>
    <dgm:pt modelId="{4B2F777F-4F09-4680-8BF2-ED0D9C75F615}" type="pres">
      <dgm:prSet presAssocID="{169796DC-EC5D-447A-BE4C-C1E1D03EF2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824A0BA-67F3-4F75-88E5-84065F472A50}" type="pres">
      <dgm:prSet presAssocID="{8D1D086E-3819-445A-901D-CC33AE0E0718}" presName="hierRoot1" presStyleCnt="0">
        <dgm:presLayoutVars>
          <dgm:hierBranch val="init"/>
        </dgm:presLayoutVars>
      </dgm:prSet>
      <dgm:spPr/>
    </dgm:pt>
    <dgm:pt modelId="{DAA6170A-7D50-4389-A7C5-6128CF6949BD}" type="pres">
      <dgm:prSet presAssocID="{8D1D086E-3819-445A-901D-CC33AE0E0718}" presName="rootComposite1" presStyleCnt="0"/>
      <dgm:spPr/>
    </dgm:pt>
    <dgm:pt modelId="{F373BFE3-D51D-44F9-B31F-AA24E8843461}" type="pres">
      <dgm:prSet presAssocID="{8D1D086E-3819-445A-901D-CC33AE0E07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9EE977-2901-4AE9-BE59-FB4EA113C7D3}" type="pres">
      <dgm:prSet presAssocID="{8D1D086E-3819-445A-901D-CC33AE0E071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E1D752D-B0A6-4EA9-A294-594119B4EE50}" type="pres">
      <dgm:prSet presAssocID="{8D1D086E-3819-445A-901D-CC33AE0E0718}" presName="hierChild2" presStyleCnt="0"/>
      <dgm:spPr/>
    </dgm:pt>
    <dgm:pt modelId="{E9A5AE6D-103A-483D-9A82-5A4C6C33D401}" type="pres">
      <dgm:prSet presAssocID="{2A1A932F-750F-48C5-890B-8A2B5A603884}" presName="Name37" presStyleLbl="parChTrans1D2" presStyleIdx="0" presStyleCnt="5"/>
      <dgm:spPr/>
      <dgm:t>
        <a:bodyPr/>
        <a:lstStyle/>
        <a:p>
          <a:endParaRPr lang="en-US"/>
        </a:p>
      </dgm:t>
    </dgm:pt>
    <dgm:pt modelId="{FB059285-CB99-45FD-B16B-F6391A0F298F}" type="pres">
      <dgm:prSet presAssocID="{EA9F4289-1C32-4151-89E9-23F59DC9A77B}" presName="hierRoot2" presStyleCnt="0">
        <dgm:presLayoutVars>
          <dgm:hierBranch val="init"/>
        </dgm:presLayoutVars>
      </dgm:prSet>
      <dgm:spPr/>
    </dgm:pt>
    <dgm:pt modelId="{DEC376B6-A014-4E3F-A166-EA07008A6B9F}" type="pres">
      <dgm:prSet presAssocID="{EA9F4289-1C32-4151-89E9-23F59DC9A77B}" presName="rootComposite" presStyleCnt="0"/>
      <dgm:spPr/>
    </dgm:pt>
    <dgm:pt modelId="{AD62780A-FB12-448B-BDB0-51973CB8669B}" type="pres">
      <dgm:prSet presAssocID="{EA9F4289-1C32-4151-89E9-23F59DC9A77B}" presName="rootText" presStyleLbl="node2" presStyleIdx="0" presStyleCnt="3" custScaleX="1343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48F227-E9B9-4395-8D54-ADEE82969327}" type="pres">
      <dgm:prSet presAssocID="{EA9F4289-1C32-4151-89E9-23F59DC9A77B}" presName="rootConnector" presStyleLbl="node2" presStyleIdx="0" presStyleCnt="3"/>
      <dgm:spPr/>
      <dgm:t>
        <a:bodyPr/>
        <a:lstStyle/>
        <a:p>
          <a:endParaRPr lang="en-US"/>
        </a:p>
      </dgm:t>
    </dgm:pt>
    <dgm:pt modelId="{8E940AB6-C383-4417-B940-F9115FABD391}" type="pres">
      <dgm:prSet presAssocID="{EA9F4289-1C32-4151-89E9-23F59DC9A77B}" presName="hierChild4" presStyleCnt="0"/>
      <dgm:spPr/>
    </dgm:pt>
    <dgm:pt modelId="{625D89F4-F378-4A95-A6D9-C86AAC78E95C}" type="pres">
      <dgm:prSet presAssocID="{99711833-07BC-4F5D-9B9F-BA8CBFFA2907}" presName="Name37" presStyleLbl="parChTrans1D3" presStyleIdx="0" presStyleCnt="3"/>
      <dgm:spPr/>
      <dgm:t>
        <a:bodyPr/>
        <a:lstStyle/>
        <a:p>
          <a:endParaRPr lang="en-US"/>
        </a:p>
      </dgm:t>
    </dgm:pt>
    <dgm:pt modelId="{9D07581C-E0D1-4BF4-A325-58A6854B685F}" type="pres">
      <dgm:prSet presAssocID="{41804B81-EC6E-422A-A14F-6020372BA0DF}" presName="hierRoot2" presStyleCnt="0">
        <dgm:presLayoutVars>
          <dgm:hierBranch val="init"/>
        </dgm:presLayoutVars>
      </dgm:prSet>
      <dgm:spPr/>
    </dgm:pt>
    <dgm:pt modelId="{F213FAA3-5BDC-4B63-B296-AC1962B9218E}" type="pres">
      <dgm:prSet presAssocID="{41804B81-EC6E-422A-A14F-6020372BA0DF}" presName="rootComposite" presStyleCnt="0"/>
      <dgm:spPr/>
    </dgm:pt>
    <dgm:pt modelId="{0E8187B4-E451-4457-A03D-03A87A7D17BA}" type="pres">
      <dgm:prSet presAssocID="{41804B81-EC6E-422A-A14F-6020372BA0DF}" presName="rootText" presStyleLbl="node3" presStyleIdx="0" presStyleCnt="3" custScaleX="124252" custScaleY="2193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1B08D6-F989-40FA-86D1-66A0DAB3A3FD}" type="pres">
      <dgm:prSet presAssocID="{41804B81-EC6E-422A-A14F-6020372BA0DF}" presName="rootConnector" presStyleLbl="node3" presStyleIdx="0" presStyleCnt="3"/>
      <dgm:spPr/>
      <dgm:t>
        <a:bodyPr/>
        <a:lstStyle/>
        <a:p>
          <a:endParaRPr lang="en-US"/>
        </a:p>
      </dgm:t>
    </dgm:pt>
    <dgm:pt modelId="{D25FE772-7FF1-4278-8F8F-859E634115B6}" type="pres">
      <dgm:prSet presAssocID="{41804B81-EC6E-422A-A14F-6020372BA0DF}" presName="hierChild4" presStyleCnt="0"/>
      <dgm:spPr/>
    </dgm:pt>
    <dgm:pt modelId="{A6451C0D-EEA5-44A4-99AC-85607EFAE2CF}" type="pres">
      <dgm:prSet presAssocID="{41804B81-EC6E-422A-A14F-6020372BA0DF}" presName="hierChild5" presStyleCnt="0"/>
      <dgm:spPr/>
    </dgm:pt>
    <dgm:pt modelId="{D88318CC-348C-4313-BAB2-DDF51E212854}" type="pres">
      <dgm:prSet presAssocID="{EA9F4289-1C32-4151-89E9-23F59DC9A77B}" presName="hierChild5" presStyleCnt="0"/>
      <dgm:spPr/>
    </dgm:pt>
    <dgm:pt modelId="{67FA6BE5-8121-4420-8529-8758FF9E8D7F}" type="pres">
      <dgm:prSet presAssocID="{1D19FB6B-B73A-446B-BEA1-2B0A6D64DE4E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FBE370E-9ABE-4055-9CE1-6F6A0A82DC45}" type="pres">
      <dgm:prSet presAssocID="{E01E73EC-7C99-44F2-AB22-8EEECDDDEEE8}" presName="hierRoot2" presStyleCnt="0">
        <dgm:presLayoutVars>
          <dgm:hierBranch val="init"/>
        </dgm:presLayoutVars>
      </dgm:prSet>
      <dgm:spPr/>
    </dgm:pt>
    <dgm:pt modelId="{A914227F-7F8B-4297-9AD2-83493484F197}" type="pres">
      <dgm:prSet presAssocID="{E01E73EC-7C99-44F2-AB22-8EEECDDDEEE8}" presName="rootComposite" presStyleCnt="0"/>
      <dgm:spPr/>
    </dgm:pt>
    <dgm:pt modelId="{4E04D33E-3330-4880-887F-C786A1676DD9}" type="pres">
      <dgm:prSet presAssocID="{E01E73EC-7C99-44F2-AB22-8EEECDDDEEE8}" presName="rootText" presStyleLbl="node2" presStyleIdx="1" presStyleCnt="3" custScaleX="1349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973CCC-BAAF-40D2-96BA-2211768CCDFD}" type="pres">
      <dgm:prSet presAssocID="{E01E73EC-7C99-44F2-AB22-8EEECDDDEEE8}" presName="rootConnector" presStyleLbl="node2" presStyleIdx="1" presStyleCnt="3"/>
      <dgm:spPr/>
      <dgm:t>
        <a:bodyPr/>
        <a:lstStyle/>
        <a:p>
          <a:endParaRPr lang="en-US"/>
        </a:p>
      </dgm:t>
    </dgm:pt>
    <dgm:pt modelId="{C0C8620E-AEAB-4B67-BFD7-F77A992454F1}" type="pres">
      <dgm:prSet presAssocID="{E01E73EC-7C99-44F2-AB22-8EEECDDDEEE8}" presName="hierChild4" presStyleCnt="0"/>
      <dgm:spPr/>
    </dgm:pt>
    <dgm:pt modelId="{184FC37D-3C31-452C-8846-BEA27A2F92FB}" type="pres">
      <dgm:prSet presAssocID="{DB5D2AFA-74C8-4FBB-883A-E7AAD3C86202}" presName="Name37" presStyleLbl="parChTrans1D3" presStyleIdx="1" presStyleCnt="3"/>
      <dgm:spPr/>
      <dgm:t>
        <a:bodyPr/>
        <a:lstStyle/>
        <a:p>
          <a:endParaRPr lang="en-US"/>
        </a:p>
      </dgm:t>
    </dgm:pt>
    <dgm:pt modelId="{3E793CEA-BE9E-4E45-A4D2-5612B0DF27AD}" type="pres">
      <dgm:prSet presAssocID="{B2E72454-797B-41B3-94A2-E991F5275BF3}" presName="hierRoot2" presStyleCnt="0">
        <dgm:presLayoutVars>
          <dgm:hierBranch val="init"/>
        </dgm:presLayoutVars>
      </dgm:prSet>
      <dgm:spPr/>
    </dgm:pt>
    <dgm:pt modelId="{5E09F1D2-0D14-4319-8B70-2A390BA42D30}" type="pres">
      <dgm:prSet presAssocID="{B2E72454-797B-41B3-94A2-E991F5275BF3}" presName="rootComposite" presStyleCnt="0"/>
      <dgm:spPr/>
    </dgm:pt>
    <dgm:pt modelId="{34EA744C-1BCA-4778-AF90-A93A2769A049}" type="pres">
      <dgm:prSet presAssocID="{B2E72454-797B-41B3-94A2-E991F5275BF3}" presName="rootText" presStyleLbl="node3" presStyleIdx="1" presStyleCnt="3" custScaleX="125150" custScaleY="2164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77E213-F71E-488D-8C68-8D529CF59AC7}" type="pres">
      <dgm:prSet presAssocID="{B2E72454-797B-41B3-94A2-E991F5275BF3}" presName="rootConnector" presStyleLbl="node3" presStyleIdx="1" presStyleCnt="3"/>
      <dgm:spPr/>
      <dgm:t>
        <a:bodyPr/>
        <a:lstStyle/>
        <a:p>
          <a:endParaRPr lang="en-US"/>
        </a:p>
      </dgm:t>
    </dgm:pt>
    <dgm:pt modelId="{64BE6F3D-785F-4145-9FC4-6CDF454365A2}" type="pres">
      <dgm:prSet presAssocID="{B2E72454-797B-41B3-94A2-E991F5275BF3}" presName="hierChild4" presStyleCnt="0"/>
      <dgm:spPr/>
    </dgm:pt>
    <dgm:pt modelId="{E41C040D-E689-4194-B429-638ABFA195C5}" type="pres">
      <dgm:prSet presAssocID="{B2E72454-797B-41B3-94A2-E991F5275BF3}" presName="hierChild5" presStyleCnt="0"/>
      <dgm:spPr/>
    </dgm:pt>
    <dgm:pt modelId="{054B2FCB-82C5-470F-90B1-C0EFBC4D4B5D}" type="pres">
      <dgm:prSet presAssocID="{E01E73EC-7C99-44F2-AB22-8EEECDDDEEE8}" presName="hierChild5" presStyleCnt="0"/>
      <dgm:spPr/>
    </dgm:pt>
    <dgm:pt modelId="{1D7EFA2F-4436-487A-A05A-8ECDF468F33B}" type="pres">
      <dgm:prSet presAssocID="{8902C06F-68CE-44C9-B235-A43B1B6D9586}" presName="Name37" presStyleLbl="parChTrans1D2" presStyleIdx="2" presStyleCnt="5"/>
      <dgm:spPr/>
      <dgm:t>
        <a:bodyPr/>
        <a:lstStyle/>
        <a:p>
          <a:endParaRPr lang="en-US"/>
        </a:p>
      </dgm:t>
    </dgm:pt>
    <dgm:pt modelId="{60FA60A1-AEC1-44E2-B0DB-F00EDF40B83A}" type="pres">
      <dgm:prSet presAssocID="{CA13E86D-A27D-42DB-A359-089D5E0C3ADF}" presName="hierRoot2" presStyleCnt="0">
        <dgm:presLayoutVars>
          <dgm:hierBranch val="init"/>
        </dgm:presLayoutVars>
      </dgm:prSet>
      <dgm:spPr/>
    </dgm:pt>
    <dgm:pt modelId="{8EF25D16-1474-441C-AD12-DA1D54CA7914}" type="pres">
      <dgm:prSet presAssocID="{CA13E86D-A27D-42DB-A359-089D5E0C3ADF}" presName="rootComposite" presStyleCnt="0"/>
      <dgm:spPr/>
    </dgm:pt>
    <dgm:pt modelId="{2166E215-4576-4560-90C6-A5E093EC3983}" type="pres">
      <dgm:prSet presAssocID="{CA13E86D-A27D-42DB-A359-089D5E0C3ADF}" presName="rootText" presStyleLbl="node2" presStyleIdx="2" presStyleCnt="3" custScaleX="1381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1626B4-2570-4B97-B44F-43BCEEFDADC3}" type="pres">
      <dgm:prSet presAssocID="{CA13E86D-A27D-42DB-A359-089D5E0C3ADF}" presName="rootConnector" presStyleLbl="node2" presStyleIdx="2" presStyleCnt="3"/>
      <dgm:spPr/>
      <dgm:t>
        <a:bodyPr/>
        <a:lstStyle/>
        <a:p>
          <a:endParaRPr lang="en-US"/>
        </a:p>
      </dgm:t>
    </dgm:pt>
    <dgm:pt modelId="{3747BC2D-7315-4AF5-98BF-C1ADCA7E788A}" type="pres">
      <dgm:prSet presAssocID="{CA13E86D-A27D-42DB-A359-089D5E0C3ADF}" presName="hierChild4" presStyleCnt="0"/>
      <dgm:spPr/>
    </dgm:pt>
    <dgm:pt modelId="{E6A19F64-9821-41EB-A6DA-19CB9F1FE1C7}" type="pres">
      <dgm:prSet presAssocID="{6A8B3825-E9C6-4626-9482-B83074889AF6}" presName="Name37" presStyleLbl="parChTrans1D3" presStyleIdx="2" presStyleCnt="3"/>
      <dgm:spPr/>
      <dgm:t>
        <a:bodyPr/>
        <a:lstStyle/>
        <a:p>
          <a:endParaRPr lang="en-US"/>
        </a:p>
      </dgm:t>
    </dgm:pt>
    <dgm:pt modelId="{889ED4E8-AD1C-4730-BEFC-99FF8110F0A5}" type="pres">
      <dgm:prSet presAssocID="{44163378-E4D9-4454-A06E-8FCE586D691E}" presName="hierRoot2" presStyleCnt="0">
        <dgm:presLayoutVars>
          <dgm:hierBranch val="init"/>
        </dgm:presLayoutVars>
      </dgm:prSet>
      <dgm:spPr/>
    </dgm:pt>
    <dgm:pt modelId="{82EF6806-8679-4589-ADEC-2E3155EA8D62}" type="pres">
      <dgm:prSet presAssocID="{44163378-E4D9-4454-A06E-8FCE586D691E}" presName="rootComposite" presStyleCnt="0"/>
      <dgm:spPr/>
    </dgm:pt>
    <dgm:pt modelId="{CB9AD711-D754-4115-8FA0-158B14C75FCE}" type="pres">
      <dgm:prSet presAssocID="{44163378-E4D9-4454-A06E-8FCE586D691E}" presName="rootText" presStyleLbl="node3" presStyleIdx="2" presStyleCnt="3" custScaleX="119499" custScaleY="2250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1AE70D-8D06-4C1A-A3BD-9586D11B5976}" type="pres">
      <dgm:prSet presAssocID="{44163378-E4D9-4454-A06E-8FCE586D691E}" presName="rootConnector" presStyleLbl="node3" presStyleIdx="2" presStyleCnt="3"/>
      <dgm:spPr/>
      <dgm:t>
        <a:bodyPr/>
        <a:lstStyle/>
        <a:p>
          <a:endParaRPr lang="en-US"/>
        </a:p>
      </dgm:t>
    </dgm:pt>
    <dgm:pt modelId="{29C375C3-1B63-4AA3-A6F7-BDD3FCF1ECCD}" type="pres">
      <dgm:prSet presAssocID="{44163378-E4D9-4454-A06E-8FCE586D691E}" presName="hierChild4" presStyleCnt="0"/>
      <dgm:spPr/>
    </dgm:pt>
    <dgm:pt modelId="{032FF38A-CC27-4C4C-94D3-E46068647E4B}" type="pres">
      <dgm:prSet presAssocID="{44163378-E4D9-4454-A06E-8FCE586D691E}" presName="hierChild5" presStyleCnt="0"/>
      <dgm:spPr/>
    </dgm:pt>
    <dgm:pt modelId="{1D5ADEED-82D0-4A32-8003-84308344D6B2}" type="pres">
      <dgm:prSet presAssocID="{CA13E86D-A27D-42DB-A359-089D5E0C3ADF}" presName="hierChild5" presStyleCnt="0"/>
      <dgm:spPr/>
    </dgm:pt>
    <dgm:pt modelId="{1106B959-671E-4473-A4A2-27370B1E2535}" type="pres">
      <dgm:prSet presAssocID="{8D1D086E-3819-445A-901D-CC33AE0E0718}" presName="hierChild3" presStyleCnt="0"/>
      <dgm:spPr/>
    </dgm:pt>
    <dgm:pt modelId="{E0C74CC9-FC2B-4E55-958A-5CAA4537BFED}" type="pres">
      <dgm:prSet presAssocID="{95EAF5F3-B3AA-480E-B193-628FD188998C}" presName="Name111" presStyleLbl="parChTrans1D2" presStyleIdx="3" presStyleCnt="5"/>
      <dgm:spPr/>
      <dgm:t>
        <a:bodyPr/>
        <a:lstStyle/>
        <a:p>
          <a:endParaRPr lang="en-US"/>
        </a:p>
      </dgm:t>
    </dgm:pt>
    <dgm:pt modelId="{CEBA2AEA-A020-4555-A9AD-D0FDF92550CD}" type="pres">
      <dgm:prSet presAssocID="{0DE67133-DCFF-435F-A7E2-7A312BF03C22}" presName="hierRoot3" presStyleCnt="0">
        <dgm:presLayoutVars>
          <dgm:hierBranch val="init"/>
        </dgm:presLayoutVars>
      </dgm:prSet>
      <dgm:spPr/>
    </dgm:pt>
    <dgm:pt modelId="{01E7F5D6-304F-484B-9001-81D3B1CA26AD}" type="pres">
      <dgm:prSet presAssocID="{0DE67133-DCFF-435F-A7E2-7A312BF03C22}" presName="rootComposite3" presStyleCnt="0"/>
      <dgm:spPr/>
    </dgm:pt>
    <dgm:pt modelId="{4A8AA4B4-9E25-409D-802E-0D0687670D17}" type="pres">
      <dgm:prSet presAssocID="{0DE67133-DCFF-435F-A7E2-7A312BF03C22}" presName="rootText3" presStyleLbl="asst1" presStyleIdx="0" presStyleCnt="2" custScaleX="156176" custScaleY="1123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C62886-CBBE-4C93-BB68-A95BD176C1A9}" type="pres">
      <dgm:prSet presAssocID="{0DE67133-DCFF-435F-A7E2-7A312BF03C22}" presName="rootConnector3" presStyleLbl="asst1" presStyleIdx="0" presStyleCnt="2"/>
      <dgm:spPr/>
      <dgm:t>
        <a:bodyPr/>
        <a:lstStyle/>
        <a:p>
          <a:endParaRPr lang="en-US"/>
        </a:p>
      </dgm:t>
    </dgm:pt>
    <dgm:pt modelId="{25E0C9AB-AAC2-4F50-A43B-46CE9DA683D4}" type="pres">
      <dgm:prSet presAssocID="{0DE67133-DCFF-435F-A7E2-7A312BF03C22}" presName="hierChild6" presStyleCnt="0"/>
      <dgm:spPr/>
    </dgm:pt>
    <dgm:pt modelId="{5D60EA4E-CD04-4E55-9228-2202D55F1C89}" type="pres">
      <dgm:prSet presAssocID="{0DE67133-DCFF-435F-A7E2-7A312BF03C22}" presName="hierChild7" presStyleCnt="0"/>
      <dgm:spPr/>
    </dgm:pt>
    <dgm:pt modelId="{A9B66D04-E4D8-4223-9384-5B335E18895A}" type="pres">
      <dgm:prSet presAssocID="{8166EEE3-DE0E-429B-B3E1-417E26562882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7548C358-4046-4065-9DB0-592D714B451C}" type="pres">
      <dgm:prSet presAssocID="{B3380702-DDBE-4ED0-B674-37C920620F3C}" presName="hierRoot3" presStyleCnt="0">
        <dgm:presLayoutVars>
          <dgm:hierBranch val="init"/>
        </dgm:presLayoutVars>
      </dgm:prSet>
      <dgm:spPr/>
    </dgm:pt>
    <dgm:pt modelId="{50719F16-A559-434E-8F72-5A61E52DAC3B}" type="pres">
      <dgm:prSet presAssocID="{B3380702-DDBE-4ED0-B674-37C920620F3C}" presName="rootComposite3" presStyleCnt="0"/>
      <dgm:spPr/>
    </dgm:pt>
    <dgm:pt modelId="{EA73A8C4-CD0A-4681-8011-ABCF9EA397D3}" type="pres">
      <dgm:prSet presAssocID="{B3380702-DDBE-4ED0-B674-37C920620F3C}" presName="rootText3" presStyleLbl="asst1" presStyleIdx="1" presStyleCnt="2" custScaleX="1688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5F75F6-C28B-4F28-BF83-8F114AF3C41F}" type="pres">
      <dgm:prSet presAssocID="{B3380702-DDBE-4ED0-B674-37C920620F3C}" presName="rootConnector3" presStyleLbl="asst1" presStyleIdx="1" presStyleCnt="2"/>
      <dgm:spPr/>
      <dgm:t>
        <a:bodyPr/>
        <a:lstStyle/>
        <a:p>
          <a:endParaRPr lang="en-US"/>
        </a:p>
      </dgm:t>
    </dgm:pt>
    <dgm:pt modelId="{E0E7A20E-159F-437F-AC80-6D808E642C81}" type="pres">
      <dgm:prSet presAssocID="{B3380702-DDBE-4ED0-B674-37C920620F3C}" presName="hierChild6" presStyleCnt="0"/>
      <dgm:spPr/>
    </dgm:pt>
    <dgm:pt modelId="{CEBE9A01-E531-4D76-828B-5E4B136BCF7B}" type="pres">
      <dgm:prSet presAssocID="{B3380702-DDBE-4ED0-B674-37C920620F3C}" presName="hierChild7" presStyleCnt="0"/>
      <dgm:spPr/>
    </dgm:pt>
  </dgm:ptLst>
  <dgm:cxnLst>
    <dgm:cxn modelId="{C7BC4072-FA0A-4411-B757-374718EF0379}" type="presOf" srcId="{B2E72454-797B-41B3-94A2-E991F5275BF3}" destId="{9377E213-F71E-488D-8C68-8D529CF59AC7}" srcOrd="1" destOrd="0" presId="urn:microsoft.com/office/officeart/2005/8/layout/orgChart1"/>
    <dgm:cxn modelId="{D29A501C-18DC-408F-A4F2-C6E2A1EB8956}" type="presOf" srcId="{EA9F4289-1C32-4151-89E9-23F59DC9A77B}" destId="{AD62780A-FB12-448B-BDB0-51973CB8669B}" srcOrd="0" destOrd="0" presId="urn:microsoft.com/office/officeart/2005/8/layout/orgChart1"/>
    <dgm:cxn modelId="{54E37AD4-D77B-4D29-A795-B756DF925BDA}" srcId="{8D1D086E-3819-445A-901D-CC33AE0E0718}" destId="{0DE67133-DCFF-435F-A7E2-7A312BF03C22}" srcOrd="0" destOrd="0" parTransId="{95EAF5F3-B3AA-480E-B193-628FD188998C}" sibTransId="{4ACF61EB-8BF9-4B9E-86EB-28F55EEAC6AB}"/>
    <dgm:cxn modelId="{DF696160-6F9E-4D09-8445-2BB07F3E998E}" srcId="{CA13E86D-A27D-42DB-A359-089D5E0C3ADF}" destId="{44163378-E4D9-4454-A06E-8FCE586D691E}" srcOrd="0" destOrd="0" parTransId="{6A8B3825-E9C6-4626-9482-B83074889AF6}" sibTransId="{0B857DCB-C19C-48A9-A110-96B44C37B341}"/>
    <dgm:cxn modelId="{04A3015E-D6AA-42B6-AA6F-BC9879A581D9}" type="presOf" srcId="{2A1A932F-750F-48C5-890B-8A2B5A603884}" destId="{E9A5AE6D-103A-483D-9A82-5A4C6C33D401}" srcOrd="0" destOrd="0" presId="urn:microsoft.com/office/officeart/2005/8/layout/orgChart1"/>
    <dgm:cxn modelId="{FB780BDE-55D7-40AF-A053-9948D9291445}" type="presOf" srcId="{44163378-E4D9-4454-A06E-8FCE586D691E}" destId="{991AE70D-8D06-4C1A-A3BD-9586D11B5976}" srcOrd="1" destOrd="0" presId="urn:microsoft.com/office/officeart/2005/8/layout/orgChart1"/>
    <dgm:cxn modelId="{1F6FC5BB-9238-4604-934D-D50E3C6DC819}" srcId="{8D1D086E-3819-445A-901D-CC33AE0E0718}" destId="{E01E73EC-7C99-44F2-AB22-8EEECDDDEEE8}" srcOrd="3" destOrd="0" parTransId="{1D19FB6B-B73A-446B-BEA1-2B0A6D64DE4E}" sibTransId="{282D0B19-2EDF-4FB8-9640-53F4D0A9DF2E}"/>
    <dgm:cxn modelId="{A813B581-B9C7-4A28-AD35-8AB800C768C4}" type="presOf" srcId="{B3380702-DDBE-4ED0-B674-37C920620F3C}" destId="{EA73A8C4-CD0A-4681-8011-ABCF9EA397D3}" srcOrd="0" destOrd="0" presId="urn:microsoft.com/office/officeart/2005/8/layout/orgChart1"/>
    <dgm:cxn modelId="{F6C48097-64D6-4F7C-97F9-69BC545FE388}" type="presOf" srcId="{41804B81-EC6E-422A-A14F-6020372BA0DF}" destId="{961B08D6-F989-40FA-86D1-66A0DAB3A3FD}" srcOrd="1" destOrd="0" presId="urn:microsoft.com/office/officeart/2005/8/layout/orgChart1"/>
    <dgm:cxn modelId="{9D6FA10B-77DE-4265-823D-DFBBA8D1AF9F}" type="presOf" srcId="{44163378-E4D9-4454-A06E-8FCE586D691E}" destId="{CB9AD711-D754-4115-8FA0-158B14C75FCE}" srcOrd="0" destOrd="0" presId="urn:microsoft.com/office/officeart/2005/8/layout/orgChart1"/>
    <dgm:cxn modelId="{2341B14E-EA66-4861-82A8-E32CA6DB9BD5}" srcId="{169796DC-EC5D-447A-BE4C-C1E1D03EF230}" destId="{8D1D086E-3819-445A-901D-CC33AE0E0718}" srcOrd="0" destOrd="0" parTransId="{F410AF51-BA17-4CA5-B665-3DFFE30A3F39}" sibTransId="{A03233DE-C8AB-4F87-A05D-095A3B1B5618}"/>
    <dgm:cxn modelId="{D2FFB671-0493-4B50-BC55-B31ED38587D5}" srcId="{E01E73EC-7C99-44F2-AB22-8EEECDDDEEE8}" destId="{B2E72454-797B-41B3-94A2-E991F5275BF3}" srcOrd="0" destOrd="0" parTransId="{DB5D2AFA-74C8-4FBB-883A-E7AAD3C86202}" sibTransId="{DECEB85D-C5D8-4402-A49F-9B850D239205}"/>
    <dgm:cxn modelId="{393688BB-C4CF-42D0-98A8-5B4807C68FEB}" type="presOf" srcId="{DB5D2AFA-74C8-4FBB-883A-E7AAD3C86202}" destId="{184FC37D-3C31-452C-8846-BEA27A2F92FB}" srcOrd="0" destOrd="0" presId="urn:microsoft.com/office/officeart/2005/8/layout/orgChart1"/>
    <dgm:cxn modelId="{EFDB1998-AC07-40D4-AB0B-43EDE668E055}" type="presOf" srcId="{B3380702-DDBE-4ED0-B674-37C920620F3C}" destId="{825F75F6-C28B-4F28-BF83-8F114AF3C41F}" srcOrd="1" destOrd="0" presId="urn:microsoft.com/office/officeart/2005/8/layout/orgChart1"/>
    <dgm:cxn modelId="{E5995290-C436-4315-85B6-3ABDA7492166}" type="presOf" srcId="{8D1D086E-3819-445A-901D-CC33AE0E0718}" destId="{6D9EE977-2901-4AE9-BE59-FB4EA113C7D3}" srcOrd="1" destOrd="0" presId="urn:microsoft.com/office/officeart/2005/8/layout/orgChart1"/>
    <dgm:cxn modelId="{018903B0-81A4-43D9-A996-FA9A5412B8E2}" srcId="{EA9F4289-1C32-4151-89E9-23F59DC9A77B}" destId="{41804B81-EC6E-422A-A14F-6020372BA0DF}" srcOrd="0" destOrd="0" parTransId="{99711833-07BC-4F5D-9B9F-BA8CBFFA2907}" sibTransId="{A4E070A4-0783-4191-84A4-E386179DEAED}"/>
    <dgm:cxn modelId="{15B31B6A-EA5C-4027-9A35-F288D5301626}" type="presOf" srcId="{CA13E86D-A27D-42DB-A359-089D5E0C3ADF}" destId="{2166E215-4576-4560-90C6-A5E093EC3983}" srcOrd="0" destOrd="0" presId="urn:microsoft.com/office/officeart/2005/8/layout/orgChart1"/>
    <dgm:cxn modelId="{D8C11C21-8D37-44F3-92E7-40EB12966B35}" type="presOf" srcId="{0DE67133-DCFF-435F-A7E2-7A312BF03C22}" destId="{4A8AA4B4-9E25-409D-802E-0D0687670D17}" srcOrd="0" destOrd="0" presId="urn:microsoft.com/office/officeart/2005/8/layout/orgChart1"/>
    <dgm:cxn modelId="{9B96FCAD-EC93-44BE-8565-9C7FE245E822}" srcId="{8D1D086E-3819-445A-901D-CC33AE0E0718}" destId="{B3380702-DDBE-4ED0-B674-37C920620F3C}" srcOrd="1" destOrd="0" parTransId="{8166EEE3-DE0E-429B-B3E1-417E26562882}" sibTransId="{54E12D5F-A183-4CC8-B335-51DEBBC3F102}"/>
    <dgm:cxn modelId="{718FF7E4-C3BE-4333-9B17-12CB97C45DB9}" type="presOf" srcId="{99711833-07BC-4F5D-9B9F-BA8CBFFA2907}" destId="{625D89F4-F378-4A95-A6D9-C86AAC78E95C}" srcOrd="0" destOrd="0" presId="urn:microsoft.com/office/officeart/2005/8/layout/orgChart1"/>
    <dgm:cxn modelId="{730EAF57-1408-4600-89A5-85BEE47C0DAA}" srcId="{8D1D086E-3819-445A-901D-CC33AE0E0718}" destId="{EA9F4289-1C32-4151-89E9-23F59DC9A77B}" srcOrd="2" destOrd="0" parTransId="{2A1A932F-750F-48C5-890B-8A2B5A603884}" sibTransId="{66B60E7F-944F-44CE-90B7-25159D4E8519}"/>
    <dgm:cxn modelId="{C135D810-7916-44FB-BF8F-75ACBB1CF45F}" type="presOf" srcId="{8D1D086E-3819-445A-901D-CC33AE0E0718}" destId="{F373BFE3-D51D-44F9-B31F-AA24E8843461}" srcOrd="0" destOrd="0" presId="urn:microsoft.com/office/officeart/2005/8/layout/orgChart1"/>
    <dgm:cxn modelId="{1BAE3219-25B0-4052-8092-9B4D9895E164}" type="presOf" srcId="{41804B81-EC6E-422A-A14F-6020372BA0DF}" destId="{0E8187B4-E451-4457-A03D-03A87A7D17BA}" srcOrd="0" destOrd="0" presId="urn:microsoft.com/office/officeart/2005/8/layout/orgChart1"/>
    <dgm:cxn modelId="{FD082790-E22D-4225-92FD-34262DE6D911}" type="presOf" srcId="{1D19FB6B-B73A-446B-BEA1-2B0A6D64DE4E}" destId="{67FA6BE5-8121-4420-8529-8758FF9E8D7F}" srcOrd="0" destOrd="0" presId="urn:microsoft.com/office/officeart/2005/8/layout/orgChart1"/>
    <dgm:cxn modelId="{AD9A9BC3-B083-41C2-9AB3-FDC0346F03DF}" type="presOf" srcId="{95EAF5F3-B3AA-480E-B193-628FD188998C}" destId="{E0C74CC9-FC2B-4E55-958A-5CAA4537BFED}" srcOrd="0" destOrd="0" presId="urn:microsoft.com/office/officeart/2005/8/layout/orgChart1"/>
    <dgm:cxn modelId="{BC7E6DD4-25EB-400E-B5FD-CB2960DF5507}" type="presOf" srcId="{E01E73EC-7C99-44F2-AB22-8EEECDDDEEE8}" destId="{B3973CCC-BAAF-40D2-96BA-2211768CCDFD}" srcOrd="1" destOrd="0" presId="urn:microsoft.com/office/officeart/2005/8/layout/orgChart1"/>
    <dgm:cxn modelId="{F2AD9522-9D2B-4854-8F13-0C917950F8B8}" type="presOf" srcId="{B2E72454-797B-41B3-94A2-E991F5275BF3}" destId="{34EA744C-1BCA-4778-AF90-A93A2769A049}" srcOrd="0" destOrd="0" presId="urn:microsoft.com/office/officeart/2005/8/layout/orgChart1"/>
    <dgm:cxn modelId="{DEFE35A4-073B-480A-8D06-984986ADF5CE}" type="presOf" srcId="{6A8B3825-E9C6-4626-9482-B83074889AF6}" destId="{E6A19F64-9821-41EB-A6DA-19CB9F1FE1C7}" srcOrd="0" destOrd="0" presId="urn:microsoft.com/office/officeart/2005/8/layout/orgChart1"/>
    <dgm:cxn modelId="{4A18BF3C-D791-49B1-BB0D-544CA0CE2FE7}" srcId="{8D1D086E-3819-445A-901D-CC33AE0E0718}" destId="{CA13E86D-A27D-42DB-A359-089D5E0C3ADF}" srcOrd="4" destOrd="0" parTransId="{8902C06F-68CE-44C9-B235-A43B1B6D9586}" sibTransId="{EAFA8DBB-BE69-4D11-9901-0BE09208ED2E}"/>
    <dgm:cxn modelId="{00EEBB46-EDB3-4BDC-ACD9-23F220141D05}" type="presOf" srcId="{8166EEE3-DE0E-429B-B3E1-417E26562882}" destId="{A9B66D04-E4D8-4223-9384-5B335E18895A}" srcOrd="0" destOrd="0" presId="urn:microsoft.com/office/officeart/2005/8/layout/orgChart1"/>
    <dgm:cxn modelId="{C257D055-0259-4162-A633-53B03A1D4201}" type="presOf" srcId="{169796DC-EC5D-447A-BE4C-C1E1D03EF230}" destId="{4B2F777F-4F09-4680-8BF2-ED0D9C75F615}" srcOrd="0" destOrd="0" presId="urn:microsoft.com/office/officeart/2005/8/layout/orgChart1"/>
    <dgm:cxn modelId="{C7B2F3E2-A9FB-4161-9AB0-9F4AEDF68F00}" type="presOf" srcId="{EA9F4289-1C32-4151-89E9-23F59DC9A77B}" destId="{2748F227-E9B9-4395-8D54-ADEE82969327}" srcOrd="1" destOrd="0" presId="urn:microsoft.com/office/officeart/2005/8/layout/orgChart1"/>
    <dgm:cxn modelId="{ADE11734-FC96-4893-9682-5BFB0678FDA7}" type="presOf" srcId="{CA13E86D-A27D-42DB-A359-089D5E0C3ADF}" destId="{321626B4-2570-4B97-B44F-43BCEEFDADC3}" srcOrd="1" destOrd="0" presId="urn:microsoft.com/office/officeart/2005/8/layout/orgChart1"/>
    <dgm:cxn modelId="{7A70AD36-F573-4D65-A3B9-E1D7B642B484}" type="presOf" srcId="{E01E73EC-7C99-44F2-AB22-8EEECDDDEEE8}" destId="{4E04D33E-3330-4880-887F-C786A1676DD9}" srcOrd="0" destOrd="0" presId="urn:microsoft.com/office/officeart/2005/8/layout/orgChart1"/>
    <dgm:cxn modelId="{E72ABE95-D43F-4BDF-98CC-4B5E7FD4D4C0}" type="presOf" srcId="{0DE67133-DCFF-435F-A7E2-7A312BF03C22}" destId="{F9C62886-CBBE-4C93-BB68-A95BD176C1A9}" srcOrd="1" destOrd="0" presId="urn:microsoft.com/office/officeart/2005/8/layout/orgChart1"/>
    <dgm:cxn modelId="{8D3557AA-DA35-4EC2-800D-72601D8ABE01}" type="presOf" srcId="{8902C06F-68CE-44C9-B235-A43B1B6D9586}" destId="{1D7EFA2F-4436-487A-A05A-8ECDF468F33B}" srcOrd="0" destOrd="0" presId="urn:microsoft.com/office/officeart/2005/8/layout/orgChart1"/>
    <dgm:cxn modelId="{F66BD2EA-2C13-4185-B9E6-7D73A467F822}" type="presParOf" srcId="{4B2F777F-4F09-4680-8BF2-ED0D9C75F615}" destId="{9824A0BA-67F3-4F75-88E5-84065F472A50}" srcOrd="0" destOrd="0" presId="urn:microsoft.com/office/officeart/2005/8/layout/orgChart1"/>
    <dgm:cxn modelId="{4322B7DC-7F3F-4E75-A04A-0C9F266E5603}" type="presParOf" srcId="{9824A0BA-67F3-4F75-88E5-84065F472A50}" destId="{DAA6170A-7D50-4389-A7C5-6128CF6949BD}" srcOrd="0" destOrd="0" presId="urn:microsoft.com/office/officeart/2005/8/layout/orgChart1"/>
    <dgm:cxn modelId="{2DB23252-A19D-4E62-B08D-4553BA11DEC1}" type="presParOf" srcId="{DAA6170A-7D50-4389-A7C5-6128CF6949BD}" destId="{F373BFE3-D51D-44F9-B31F-AA24E8843461}" srcOrd="0" destOrd="0" presId="urn:microsoft.com/office/officeart/2005/8/layout/orgChart1"/>
    <dgm:cxn modelId="{A4C5CDA7-E0EF-41DD-96D7-EA5FD4849170}" type="presParOf" srcId="{DAA6170A-7D50-4389-A7C5-6128CF6949BD}" destId="{6D9EE977-2901-4AE9-BE59-FB4EA113C7D3}" srcOrd="1" destOrd="0" presId="urn:microsoft.com/office/officeart/2005/8/layout/orgChart1"/>
    <dgm:cxn modelId="{9EE00442-04A0-44C4-83A3-E746451BC30F}" type="presParOf" srcId="{9824A0BA-67F3-4F75-88E5-84065F472A50}" destId="{AE1D752D-B0A6-4EA9-A294-594119B4EE50}" srcOrd="1" destOrd="0" presId="urn:microsoft.com/office/officeart/2005/8/layout/orgChart1"/>
    <dgm:cxn modelId="{50255A25-415A-440C-B9C4-F7B5252D9C3B}" type="presParOf" srcId="{AE1D752D-B0A6-4EA9-A294-594119B4EE50}" destId="{E9A5AE6D-103A-483D-9A82-5A4C6C33D401}" srcOrd="0" destOrd="0" presId="urn:microsoft.com/office/officeart/2005/8/layout/orgChart1"/>
    <dgm:cxn modelId="{2CE7DC8F-F94E-4397-9410-FDD700525F7C}" type="presParOf" srcId="{AE1D752D-B0A6-4EA9-A294-594119B4EE50}" destId="{FB059285-CB99-45FD-B16B-F6391A0F298F}" srcOrd="1" destOrd="0" presId="urn:microsoft.com/office/officeart/2005/8/layout/orgChart1"/>
    <dgm:cxn modelId="{AC299170-B339-4FA8-AD8A-DFB5DD1ACB4A}" type="presParOf" srcId="{FB059285-CB99-45FD-B16B-F6391A0F298F}" destId="{DEC376B6-A014-4E3F-A166-EA07008A6B9F}" srcOrd="0" destOrd="0" presId="urn:microsoft.com/office/officeart/2005/8/layout/orgChart1"/>
    <dgm:cxn modelId="{4F65367F-3537-423E-B19C-1F0CC7E105FC}" type="presParOf" srcId="{DEC376B6-A014-4E3F-A166-EA07008A6B9F}" destId="{AD62780A-FB12-448B-BDB0-51973CB8669B}" srcOrd="0" destOrd="0" presId="urn:microsoft.com/office/officeart/2005/8/layout/orgChart1"/>
    <dgm:cxn modelId="{3C310D3E-E7E5-4E19-B37F-B47D9CDE0B7F}" type="presParOf" srcId="{DEC376B6-A014-4E3F-A166-EA07008A6B9F}" destId="{2748F227-E9B9-4395-8D54-ADEE82969327}" srcOrd="1" destOrd="0" presId="urn:microsoft.com/office/officeart/2005/8/layout/orgChart1"/>
    <dgm:cxn modelId="{0502C2AC-33D1-46B3-90C7-C4AA8E567D7F}" type="presParOf" srcId="{FB059285-CB99-45FD-B16B-F6391A0F298F}" destId="{8E940AB6-C383-4417-B940-F9115FABD391}" srcOrd="1" destOrd="0" presId="urn:microsoft.com/office/officeart/2005/8/layout/orgChart1"/>
    <dgm:cxn modelId="{1F48B013-792D-4F88-ABCA-BADEAA0B1668}" type="presParOf" srcId="{8E940AB6-C383-4417-B940-F9115FABD391}" destId="{625D89F4-F378-4A95-A6D9-C86AAC78E95C}" srcOrd="0" destOrd="0" presId="urn:microsoft.com/office/officeart/2005/8/layout/orgChart1"/>
    <dgm:cxn modelId="{7972739A-FE26-4425-91B7-0795A5B02A7E}" type="presParOf" srcId="{8E940AB6-C383-4417-B940-F9115FABD391}" destId="{9D07581C-E0D1-4BF4-A325-58A6854B685F}" srcOrd="1" destOrd="0" presId="urn:microsoft.com/office/officeart/2005/8/layout/orgChart1"/>
    <dgm:cxn modelId="{025BF561-AABC-4E21-8632-A6B4D9A845AC}" type="presParOf" srcId="{9D07581C-E0D1-4BF4-A325-58A6854B685F}" destId="{F213FAA3-5BDC-4B63-B296-AC1962B9218E}" srcOrd="0" destOrd="0" presId="urn:microsoft.com/office/officeart/2005/8/layout/orgChart1"/>
    <dgm:cxn modelId="{45FB57CD-A8AF-478D-A9B5-F6A6D340C619}" type="presParOf" srcId="{F213FAA3-5BDC-4B63-B296-AC1962B9218E}" destId="{0E8187B4-E451-4457-A03D-03A87A7D17BA}" srcOrd="0" destOrd="0" presId="urn:microsoft.com/office/officeart/2005/8/layout/orgChart1"/>
    <dgm:cxn modelId="{28CCD21F-1620-49D4-BF5A-550FDA757FD5}" type="presParOf" srcId="{F213FAA3-5BDC-4B63-B296-AC1962B9218E}" destId="{961B08D6-F989-40FA-86D1-66A0DAB3A3FD}" srcOrd="1" destOrd="0" presId="urn:microsoft.com/office/officeart/2005/8/layout/orgChart1"/>
    <dgm:cxn modelId="{E04555A9-71AB-46FC-8EFF-6D1702F34E97}" type="presParOf" srcId="{9D07581C-E0D1-4BF4-A325-58A6854B685F}" destId="{D25FE772-7FF1-4278-8F8F-859E634115B6}" srcOrd="1" destOrd="0" presId="urn:microsoft.com/office/officeart/2005/8/layout/orgChart1"/>
    <dgm:cxn modelId="{3EF1001F-6ED5-4EF7-987A-A100326518FC}" type="presParOf" srcId="{9D07581C-E0D1-4BF4-A325-58A6854B685F}" destId="{A6451C0D-EEA5-44A4-99AC-85607EFAE2CF}" srcOrd="2" destOrd="0" presId="urn:microsoft.com/office/officeart/2005/8/layout/orgChart1"/>
    <dgm:cxn modelId="{C363A161-5ECE-4D4D-B155-C15171E90051}" type="presParOf" srcId="{FB059285-CB99-45FD-B16B-F6391A0F298F}" destId="{D88318CC-348C-4313-BAB2-DDF51E212854}" srcOrd="2" destOrd="0" presId="urn:microsoft.com/office/officeart/2005/8/layout/orgChart1"/>
    <dgm:cxn modelId="{9CF08699-61E1-4019-858E-AA63B13BABF7}" type="presParOf" srcId="{AE1D752D-B0A6-4EA9-A294-594119B4EE50}" destId="{67FA6BE5-8121-4420-8529-8758FF9E8D7F}" srcOrd="2" destOrd="0" presId="urn:microsoft.com/office/officeart/2005/8/layout/orgChart1"/>
    <dgm:cxn modelId="{9EDA7D35-AF5B-4BD8-8E48-22093A820EB6}" type="presParOf" srcId="{AE1D752D-B0A6-4EA9-A294-594119B4EE50}" destId="{5FBE370E-9ABE-4055-9CE1-6F6A0A82DC45}" srcOrd="3" destOrd="0" presId="urn:microsoft.com/office/officeart/2005/8/layout/orgChart1"/>
    <dgm:cxn modelId="{9A122746-AAF2-47AD-AB03-0A29BF3274FA}" type="presParOf" srcId="{5FBE370E-9ABE-4055-9CE1-6F6A0A82DC45}" destId="{A914227F-7F8B-4297-9AD2-83493484F197}" srcOrd="0" destOrd="0" presId="urn:microsoft.com/office/officeart/2005/8/layout/orgChart1"/>
    <dgm:cxn modelId="{42F3ECF5-00D4-4631-A953-5F7078E92993}" type="presParOf" srcId="{A914227F-7F8B-4297-9AD2-83493484F197}" destId="{4E04D33E-3330-4880-887F-C786A1676DD9}" srcOrd="0" destOrd="0" presId="urn:microsoft.com/office/officeart/2005/8/layout/orgChart1"/>
    <dgm:cxn modelId="{A76D0496-ABA8-4B51-BBF4-44747AE951CD}" type="presParOf" srcId="{A914227F-7F8B-4297-9AD2-83493484F197}" destId="{B3973CCC-BAAF-40D2-96BA-2211768CCDFD}" srcOrd="1" destOrd="0" presId="urn:microsoft.com/office/officeart/2005/8/layout/orgChart1"/>
    <dgm:cxn modelId="{8762D76E-2C46-4300-8B9A-C40073626803}" type="presParOf" srcId="{5FBE370E-9ABE-4055-9CE1-6F6A0A82DC45}" destId="{C0C8620E-AEAB-4B67-BFD7-F77A992454F1}" srcOrd="1" destOrd="0" presId="urn:microsoft.com/office/officeart/2005/8/layout/orgChart1"/>
    <dgm:cxn modelId="{AA3269BF-BFA6-44AF-AFA9-F439C830A0D6}" type="presParOf" srcId="{C0C8620E-AEAB-4B67-BFD7-F77A992454F1}" destId="{184FC37D-3C31-452C-8846-BEA27A2F92FB}" srcOrd="0" destOrd="0" presId="urn:microsoft.com/office/officeart/2005/8/layout/orgChart1"/>
    <dgm:cxn modelId="{D9C8427A-0313-4F06-9A21-04AE6914D52E}" type="presParOf" srcId="{C0C8620E-AEAB-4B67-BFD7-F77A992454F1}" destId="{3E793CEA-BE9E-4E45-A4D2-5612B0DF27AD}" srcOrd="1" destOrd="0" presId="urn:microsoft.com/office/officeart/2005/8/layout/orgChart1"/>
    <dgm:cxn modelId="{1E100930-C4F3-4A93-AA28-A183AF9F5DD7}" type="presParOf" srcId="{3E793CEA-BE9E-4E45-A4D2-5612B0DF27AD}" destId="{5E09F1D2-0D14-4319-8B70-2A390BA42D30}" srcOrd="0" destOrd="0" presId="urn:microsoft.com/office/officeart/2005/8/layout/orgChart1"/>
    <dgm:cxn modelId="{D7AF25A7-E141-4192-86DE-D523ED0D9C01}" type="presParOf" srcId="{5E09F1D2-0D14-4319-8B70-2A390BA42D30}" destId="{34EA744C-1BCA-4778-AF90-A93A2769A049}" srcOrd="0" destOrd="0" presId="urn:microsoft.com/office/officeart/2005/8/layout/orgChart1"/>
    <dgm:cxn modelId="{6C44A8F9-EA88-44D0-AA23-A8D086EE3E6B}" type="presParOf" srcId="{5E09F1D2-0D14-4319-8B70-2A390BA42D30}" destId="{9377E213-F71E-488D-8C68-8D529CF59AC7}" srcOrd="1" destOrd="0" presId="urn:microsoft.com/office/officeart/2005/8/layout/orgChart1"/>
    <dgm:cxn modelId="{20486F3F-60A5-40C2-918F-9C81CD867CF0}" type="presParOf" srcId="{3E793CEA-BE9E-4E45-A4D2-5612B0DF27AD}" destId="{64BE6F3D-785F-4145-9FC4-6CDF454365A2}" srcOrd="1" destOrd="0" presId="urn:microsoft.com/office/officeart/2005/8/layout/orgChart1"/>
    <dgm:cxn modelId="{86BFDC1D-BDB2-4086-BFE8-15942541F0E5}" type="presParOf" srcId="{3E793CEA-BE9E-4E45-A4D2-5612B0DF27AD}" destId="{E41C040D-E689-4194-B429-638ABFA195C5}" srcOrd="2" destOrd="0" presId="urn:microsoft.com/office/officeart/2005/8/layout/orgChart1"/>
    <dgm:cxn modelId="{881BF9D1-BBC3-43AE-ACD5-EB7722D2D3E4}" type="presParOf" srcId="{5FBE370E-9ABE-4055-9CE1-6F6A0A82DC45}" destId="{054B2FCB-82C5-470F-90B1-C0EFBC4D4B5D}" srcOrd="2" destOrd="0" presId="urn:microsoft.com/office/officeart/2005/8/layout/orgChart1"/>
    <dgm:cxn modelId="{BB749368-3ABF-4DE3-9C9C-2A67855A294D}" type="presParOf" srcId="{AE1D752D-B0A6-4EA9-A294-594119B4EE50}" destId="{1D7EFA2F-4436-487A-A05A-8ECDF468F33B}" srcOrd="4" destOrd="0" presId="urn:microsoft.com/office/officeart/2005/8/layout/orgChart1"/>
    <dgm:cxn modelId="{012E7C63-8432-496F-885C-8712350E5A23}" type="presParOf" srcId="{AE1D752D-B0A6-4EA9-A294-594119B4EE50}" destId="{60FA60A1-AEC1-44E2-B0DB-F00EDF40B83A}" srcOrd="5" destOrd="0" presId="urn:microsoft.com/office/officeart/2005/8/layout/orgChart1"/>
    <dgm:cxn modelId="{C97B8193-D2B2-4E3C-B7A0-9133CFDC4A85}" type="presParOf" srcId="{60FA60A1-AEC1-44E2-B0DB-F00EDF40B83A}" destId="{8EF25D16-1474-441C-AD12-DA1D54CA7914}" srcOrd="0" destOrd="0" presId="urn:microsoft.com/office/officeart/2005/8/layout/orgChart1"/>
    <dgm:cxn modelId="{8A5B897C-C9A2-43D0-82C2-68EC5D12ED72}" type="presParOf" srcId="{8EF25D16-1474-441C-AD12-DA1D54CA7914}" destId="{2166E215-4576-4560-90C6-A5E093EC3983}" srcOrd="0" destOrd="0" presId="urn:microsoft.com/office/officeart/2005/8/layout/orgChart1"/>
    <dgm:cxn modelId="{43B4907A-FBEF-4A3C-A65F-BA8FACD1BFE8}" type="presParOf" srcId="{8EF25D16-1474-441C-AD12-DA1D54CA7914}" destId="{321626B4-2570-4B97-B44F-43BCEEFDADC3}" srcOrd="1" destOrd="0" presId="urn:microsoft.com/office/officeart/2005/8/layout/orgChart1"/>
    <dgm:cxn modelId="{86666456-0C67-49D8-9EE5-6B9CF45ACB05}" type="presParOf" srcId="{60FA60A1-AEC1-44E2-B0DB-F00EDF40B83A}" destId="{3747BC2D-7315-4AF5-98BF-C1ADCA7E788A}" srcOrd="1" destOrd="0" presId="urn:microsoft.com/office/officeart/2005/8/layout/orgChart1"/>
    <dgm:cxn modelId="{F51C9F65-2433-44FC-BCFF-824F5C9D0D44}" type="presParOf" srcId="{3747BC2D-7315-4AF5-98BF-C1ADCA7E788A}" destId="{E6A19F64-9821-41EB-A6DA-19CB9F1FE1C7}" srcOrd="0" destOrd="0" presId="urn:microsoft.com/office/officeart/2005/8/layout/orgChart1"/>
    <dgm:cxn modelId="{09FD626A-8A4C-4281-AB7C-BB6C3C7E380F}" type="presParOf" srcId="{3747BC2D-7315-4AF5-98BF-C1ADCA7E788A}" destId="{889ED4E8-AD1C-4730-BEFC-99FF8110F0A5}" srcOrd="1" destOrd="0" presId="urn:microsoft.com/office/officeart/2005/8/layout/orgChart1"/>
    <dgm:cxn modelId="{CCA0EF1F-58A6-4F3B-A99C-4ADECFB59936}" type="presParOf" srcId="{889ED4E8-AD1C-4730-BEFC-99FF8110F0A5}" destId="{82EF6806-8679-4589-ADEC-2E3155EA8D62}" srcOrd="0" destOrd="0" presId="urn:microsoft.com/office/officeart/2005/8/layout/orgChart1"/>
    <dgm:cxn modelId="{AB68E22C-F20B-4A42-B502-51BC869E00EE}" type="presParOf" srcId="{82EF6806-8679-4589-ADEC-2E3155EA8D62}" destId="{CB9AD711-D754-4115-8FA0-158B14C75FCE}" srcOrd="0" destOrd="0" presId="urn:microsoft.com/office/officeart/2005/8/layout/orgChart1"/>
    <dgm:cxn modelId="{349C03FC-2415-4274-8ED8-18D0BA18DBED}" type="presParOf" srcId="{82EF6806-8679-4589-ADEC-2E3155EA8D62}" destId="{991AE70D-8D06-4C1A-A3BD-9586D11B5976}" srcOrd="1" destOrd="0" presId="urn:microsoft.com/office/officeart/2005/8/layout/orgChart1"/>
    <dgm:cxn modelId="{5BDDDE4C-AA2A-4949-8659-0E5F5D1F09F6}" type="presParOf" srcId="{889ED4E8-AD1C-4730-BEFC-99FF8110F0A5}" destId="{29C375C3-1B63-4AA3-A6F7-BDD3FCF1ECCD}" srcOrd="1" destOrd="0" presId="urn:microsoft.com/office/officeart/2005/8/layout/orgChart1"/>
    <dgm:cxn modelId="{8900A4DE-A9D0-4BE5-AE05-34EFC77023B1}" type="presParOf" srcId="{889ED4E8-AD1C-4730-BEFC-99FF8110F0A5}" destId="{032FF38A-CC27-4C4C-94D3-E46068647E4B}" srcOrd="2" destOrd="0" presId="urn:microsoft.com/office/officeart/2005/8/layout/orgChart1"/>
    <dgm:cxn modelId="{0087B538-F961-4F11-A770-937B97C52AE0}" type="presParOf" srcId="{60FA60A1-AEC1-44E2-B0DB-F00EDF40B83A}" destId="{1D5ADEED-82D0-4A32-8003-84308344D6B2}" srcOrd="2" destOrd="0" presId="urn:microsoft.com/office/officeart/2005/8/layout/orgChart1"/>
    <dgm:cxn modelId="{AF7FA0A6-88B8-48DB-B479-582783C6F7FE}" type="presParOf" srcId="{9824A0BA-67F3-4F75-88E5-84065F472A50}" destId="{1106B959-671E-4473-A4A2-27370B1E2535}" srcOrd="2" destOrd="0" presId="urn:microsoft.com/office/officeart/2005/8/layout/orgChart1"/>
    <dgm:cxn modelId="{739E4A80-CAE1-4206-9A06-55B4FA5E209B}" type="presParOf" srcId="{1106B959-671E-4473-A4A2-27370B1E2535}" destId="{E0C74CC9-FC2B-4E55-958A-5CAA4537BFED}" srcOrd="0" destOrd="0" presId="urn:microsoft.com/office/officeart/2005/8/layout/orgChart1"/>
    <dgm:cxn modelId="{EAAB5480-E9FB-4C8F-9F22-B3950EA71C62}" type="presParOf" srcId="{1106B959-671E-4473-A4A2-27370B1E2535}" destId="{CEBA2AEA-A020-4555-A9AD-D0FDF92550CD}" srcOrd="1" destOrd="0" presId="urn:microsoft.com/office/officeart/2005/8/layout/orgChart1"/>
    <dgm:cxn modelId="{EA1561CC-76A2-4B70-AE24-5D67348D416D}" type="presParOf" srcId="{CEBA2AEA-A020-4555-A9AD-D0FDF92550CD}" destId="{01E7F5D6-304F-484B-9001-81D3B1CA26AD}" srcOrd="0" destOrd="0" presId="urn:microsoft.com/office/officeart/2005/8/layout/orgChart1"/>
    <dgm:cxn modelId="{AE33FF28-0F98-40E5-B0A6-D4F03811786A}" type="presParOf" srcId="{01E7F5D6-304F-484B-9001-81D3B1CA26AD}" destId="{4A8AA4B4-9E25-409D-802E-0D0687670D17}" srcOrd="0" destOrd="0" presId="urn:microsoft.com/office/officeart/2005/8/layout/orgChart1"/>
    <dgm:cxn modelId="{E94FDD37-FCDF-439B-9E96-1328A40B2F5F}" type="presParOf" srcId="{01E7F5D6-304F-484B-9001-81D3B1CA26AD}" destId="{F9C62886-CBBE-4C93-BB68-A95BD176C1A9}" srcOrd="1" destOrd="0" presId="urn:microsoft.com/office/officeart/2005/8/layout/orgChart1"/>
    <dgm:cxn modelId="{476C011D-A157-4AA8-8629-60663A959E2B}" type="presParOf" srcId="{CEBA2AEA-A020-4555-A9AD-D0FDF92550CD}" destId="{25E0C9AB-AAC2-4F50-A43B-46CE9DA683D4}" srcOrd="1" destOrd="0" presId="urn:microsoft.com/office/officeart/2005/8/layout/orgChart1"/>
    <dgm:cxn modelId="{FA6C6C6A-6D14-41B5-ADC9-6F4B1778592F}" type="presParOf" srcId="{CEBA2AEA-A020-4555-A9AD-D0FDF92550CD}" destId="{5D60EA4E-CD04-4E55-9228-2202D55F1C89}" srcOrd="2" destOrd="0" presId="urn:microsoft.com/office/officeart/2005/8/layout/orgChart1"/>
    <dgm:cxn modelId="{BEF3F5E9-91DD-46FA-8B7D-C8E9998830F6}" type="presParOf" srcId="{1106B959-671E-4473-A4A2-27370B1E2535}" destId="{A9B66D04-E4D8-4223-9384-5B335E18895A}" srcOrd="2" destOrd="0" presId="urn:microsoft.com/office/officeart/2005/8/layout/orgChart1"/>
    <dgm:cxn modelId="{213D1E7A-D18C-4578-9245-2ED312AA567A}" type="presParOf" srcId="{1106B959-671E-4473-A4A2-27370B1E2535}" destId="{7548C358-4046-4065-9DB0-592D714B451C}" srcOrd="3" destOrd="0" presId="urn:microsoft.com/office/officeart/2005/8/layout/orgChart1"/>
    <dgm:cxn modelId="{83EBD30E-709B-4261-A831-83D7181F2482}" type="presParOf" srcId="{7548C358-4046-4065-9DB0-592D714B451C}" destId="{50719F16-A559-434E-8F72-5A61E52DAC3B}" srcOrd="0" destOrd="0" presId="urn:microsoft.com/office/officeart/2005/8/layout/orgChart1"/>
    <dgm:cxn modelId="{5E9E4EDB-988C-48AB-B75A-1377D63CE8BF}" type="presParOf" srcId="{50719F16-A559-434E-8F72-5A61E52DAC3B}" destId="{EA73A8C4-CD0A-4681-8011-ABCF9EA397D3}" srcOrd="0" destOrd="0" presId="urn:microsoft.com/office/officeart/2005/8/layout/orgChart1"/>
    <dgm:cxn modelId="{E11470A4-3917-4000-A71A-683E29F057E1}" type="presParOf" srcId="{50719F16-A559-434E-8F72-5A61E52DAC3B}" destId="{825F75F6-C28B-4F28-BF83-8F114AF3C41F}" srcOrd="1" destOrd="0" presId="urn:microsoft.com/office/officeart/2005/8/layout/orgChart1"/>
    <dgm:cxn modelId="{3358E00F-8B14-4F18-AC25-224BECA71D96}" type="presParOf" srcId="{7548C358-4046-4065-9DB0-592D714B451C}" destId="{E0E7A20E-159F-437F-AC80-6D808E642C81}" srcOrd="1" destOrd="0" presId="urn:microsoft.com/office/officeart/2005/8/layout/orgChart1"/>
    <dgm:cxn modelId="{27245C71-EAA9-425F-94FC-354AD5DC9262}" type="presParOf" srcId="{7548C358-4046-4065-9DB0-592D714B451C}" destId="{CEBE9A01-E531-4D76-828B-5E4B136BCF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66D04-E4D8-4223-9384-5B335E18895A}">
      <dsp:nvSpPr>
        <dsp:cNvPr id="0" name=""/>
        <dsp:cNvSpPr/>
      </dsp:nvSpPr>
      <dsp:spPr>
        <a:xfrm>
          <a:off x="3511215" y="1178978"/>
          <a:ext cx="164014" cy="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539"/>
              </a:lnTo>
              <a:lnTo>
                <a:pt x="164014" y="718539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74CC9-FC2B-4E55-958A-5CAA4537BFED}">
      <dsp:nvSpPr>
        <dsp:cNvPr id="0" name=""/>
        <dsp:cNvSpPr/>
      </dsp:nvSpPr>
      <dsp:spPr>
        <a:xfrm>
          <a:off x="3347200" y="1178978"/>
          <a:ext cx="164014" cy="766630"/>
        </a:xfrm>
        <a:custGeom>
          <a:avLst/>
          <a:gdLst/>
          <a:ahLst/>
          <a:cxnLst/>
          <a:rect l="0" t="0" r="0" b="0"/>
          <a:pathLst>
            <a:path>
              <a:moveTo>
                <a:pt x="164014" y="0"/>
              </a:moveTo>
              <a:lnTo>
                <a:pt x="164014" y="766630"/>
              </a:lnTo>
              <a:lnTo>
                <a:pt x="0" y="766630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9F64-9821-41EB-A6DA-19CB9F1FE1C7}">
      <dsp:nvSpPr>
        <dsp:cNvPr id="0" name=""/>
        <dsp:cNvSpPr/>
      </dsp:nvSpPr>
      <dsp:spPr>
        <a:xfrm>
          <a:off x="5079355" y="3493260"/>
          <a:ext cx="323691" cy="1206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931"/>
              </a:lnTo>
              <a:lnTo>
                <a:pt x="323691" y="1206931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EFA2F-4436-487A-A05A-8ECDF468F33B}">
      <dsp:nvSpPr>
        <dsp:cNvPr id="0" name=""/>
        <dsp:cNvSpPr/>
      </dsp:nvSpPr>
      <dsp:spPr>
        <a:xfrm>
          <a:off x="3511215" y="1178978"/>
          <a:ext cx="2431318" cy="1533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9247"/>
              </a:lnTo>
              <a:lnTo>
                <a:pt x="2431318" y="1369247"/>
              </a:lnTo>
              <a:lnTo>
                <a:pt x="2431318" y="1533261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FC37D-3C31-452C-8846-BEA27A2F92FB}">
      <dsp:nvSpPr>
        <dsp:cNvPr id="0" name=""/>
        <dsp:cNvSpPr/>
      </dsp:nvSpPr>
      <dsp:spPr>
        <a:xfrm>
          <a:off x="2638649" y="3493260"/>
          <a:ext cx="316147" cy="1173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476"/>
              </a:lnTo>
              <a:lnTo>
                <a:pt x="316147" y="1173476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A6BE5-8121-4420-8529-8758FF9E8D7F}">
      <dsp:nvSpPr>
        <dsp:cNvPr id="0" name=""/>
        <dsp:cNvSpPr/>
      </dsp:nvSpPr>
      <dsp:spPr>
        <a:xfrm>
          <a:off x="3435988" y="1178978"/>
          <a:ext cx="91440" cy="1533261"/>
        </a:xfrm>
        <a:custGeom>
          <a:avLst/>
          <a:gdLst/>
          <a:ahLst/>
          <a:cxnLst/>
          <a:rect l="0" t="0" r="0" b="0"/>
          <a:pathLst>
            <a:path>
              <a:moveTo>
                <a:pt x="75226" y="0"/>
              </a:moveTo>
              <a:lnTo>
                <a:pt x="75226" y="1369247"/>
              </a:lnTo>
              <a:lnTo>
                <a:pt x="45720" y="1369247"/>
              </a:lnTo>
              <a:lnTo>
                <a:pt x="45720" y="1533261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D89F4-F378-4A95-A6D9-C86AAC78E95C}">
      <dsp:nvSpPr>
        <dsp:cNvPr id="0" name=""/>
        <dsp:cNvSpPr/>
      </dsp:nvSpPr>
      <dsp:spPr>
        <a:xfrm>
          <a:off x="210817" y="3493260"/>
          <a:ext cx="314839" cy="1184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629"/>
              </a:lnTo>
              <a:lnTo>
                <a:pt x="314839" y="1184629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5AE6D-103A-483D-9A82-5A4C6C33D401}">
      <dsp:nvSpPr>
        <dsp:cNvPr id="0" name=""/>
        <dsp:cNvSpPr/>
      </dsp:nvSpPr>
      <dsp:spPr>
        <a:xfrm>
          <a:off x="1050389" y="1178978"/>
          <a:ext cx="2460825" cy="1533261"/>
        </a:xfrm>
        <a:custGeom>
          <a:avLst/>
          <a:gdLst/>
          <a:ahLst/>
          <a:cxnLst/>
          <a:rect l="0" t="0" r="0" b="0"/>
          <a:pathLst>
            <a:path>
              <a:moveTo>
                <a:pt x="2460825" y="0"/>
              </a:moveTo>
              <a:lnTo>
                <a:pt x="2460825" y="1369247"/>
              </a:lnTo>
              <a:lnTo>
                <a:pt x="0" y="1369247"/>
              </a:lnTo>
              <a:lnTo>
                <a:pt x="0" y="1533261"/>
              </a:lnTo>
            </a:path>
          </a:pathLst>
        </a:cu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3BFE3-D51D-44F9-B31F-AA24E8843461}">
      <dsp:nvSpPr>
        <dsp:cNvPr id="0" name=""/>
        <dsp:cNvSpPr/>
      </dsp:nvSpPr>
      <dsp:spPr>
        <a:xfrm>
          <a:off x="2730194" y="397957"/>
          <a:ext cx="1562042" cy="781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/>
            <a:t>Bob </a:t>
          </a:r>
          <a:r>
            <a:rPr lang="en-US" sz="1200" b="1" i="1" kern="1200" dirty="0" err="1" smtClean="0"/>
            <a:t>Roop</a:t>
          </a:r>
          <a:endParaRPr lang="en-US" sz="1200" b="1" i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/>
            <a:t>Chief HR Officer</a:t>
          </a:r>
          <a:endParaRPr lang="en-US" sz="1200" b="1" i="1" kern="1200" dirty="0"/>
        </a:p>
      </dsp:txBody>
      <dsp:txXfrm>
        <a:off x="2730194" y="397957"/>
        <a:ext cx="1562042" cy="781021"/>
      </dsp:txXfrm>
    </dsp:sp>
    <dsp:sp modelId="{AD62780A-FB12-448B-BDB0-51973CB8669B}">
      <dsp:nvSpPr>
        <dsp:cNvPr id="0" name=""/>
        <dsp:cNvSpPr/>
      </dsp:nvSpPr>
      <dsp:spPr>
        <a:xfrm>
          <a:off x="923" y="2712239"/>
          <a:ext cx="2098931" cy="781021"/>
        </a:xfrm>
        <a:prstGeom prst="rect">
          <a:avLst/>
        </a:prstGeom>
        <a:solidFill>
          <a:srgbClr val="3A1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/>
            <a:t>Heather K. Pratt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/>
            <a:t>Director of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/>
            <a:t>Employee &amp; Labor Relations</a:t>
          </a:r>
          <a:endParaRPr lang="en-US" sz="1200" b="1" i="1" kern="1200" dirty="0"/>
        </a:p>
      </dsp:txBody>
      <dsp:txXfrm>
        <a:off x="923" y="2712239"/>
        <a:ext cx="2098931" cy="781021"/>
      </dsp:txXfrm>
    </dsp:sp>
    <dsp:sp modelId="{0E8187B4-E451-4457-A03D-03A87A7D17BA}">
      <dsp:nvSpPr>
        <dsp:cNvPr id="0" name=""/>
        <dsp:cNvSpPr/>
      </dsp:nvSpPr>
      <dsp:spPr>
        <a:xfrm>
          <a:off x="525656" y="3821289"/>
          <a:ext cx="1940868" cy="1713200"/>
        </a:xfrm>
        <a:prstGeom prst="rect">
          <a:avLst/>
        </a:prstGeom>
        <a:noFill/>
        <a:ln w="34925" cap="flat" cmpd="sng" algn="ctr">
          <a:solidFill>
            <a:srgbClr val="3A195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solidFill>
              <a:srgbClr val="3A195B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3A195B"/>
              </a:solidFill>
            </a:rPr>
            <a:t>Collective Bargaining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3A195B"/>
              </a:solidFill>
            </a:rPr>
            <a:t>Employee &amp;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3A195B"/>
              </a:solidFill>
            </a:rPr>
            <a:t>Labor Relations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3A195B"/>
              </a:solidFill>
            </a:rPr>
            <a:t>Grievances, Investigations &amp; Resolutions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solidFill>
              <a:srgbClr val="3A195B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solidFill>
              <a:srgbClr val="3A195B"/>
            </a:solidFill>
          </a:endParaRPr>
        </a:p>
      </dsp:txBody>
      <dsp:txXfrm>
        <a:off x="525656" y="3821289"/>
        <a:ext cx="1940868" cy="1713200"/>
      </dsp:txXfrm>
    </dsp:sp>
    <dsp:sp modelId="{4E04D33E-3330-4880-887F-C786A1676DD9}">
      <dsp:nvSpPr>
        <dsp:cNvPr id="0" name=""/>
        <dsp:cNvSpPr/>
      </dsp:nvSpPr>
      <dsp:spPr>
        <a:xfrm>
          <a:off x="2427884" y="2712239"/>
          <a:ext cx="2107647" cy="781021"/>
        </a:xfrm>
        <a:prstGeom prst="rect">
          <a:avLst/>
        </a:prstGeom>
        <a:solidFill>
          <a:srgbClr val="3A1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/>
            <a:t>VACANT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/>
            <a:t>Director of HR Operations</a:t>
          </a:r>
          <a:endParaRPr lang="en-US" sz="1200" b="1" i="1" kern="1200" dirty="0"/>
        </a:p>
      </dsp:txBody>
      <dsp:txXfrm>
        <a:off x="2427884" y="2712239"/>
        <a:ext cx="2107647" cy="781021"/>
      </dsp:txXfrm>
    </dsp:sp>
    <dsp:sp modelId="{34EA744C-1BCA-4778-AF90-A93A2769A049}">
      <dsp:nvSpPr>
        <dsp:cNvPr id="0" name=""/>
        <dsp:cNvSpPr/>
      </dsp:nvSpPr>
      <dsp:spPr>
        <a:xfrm>
          <a:off x="2954796" y="3821289"/>
          <a:ext cx="1954895" cy="1690894"/>
        </a:xfrm>
        <a:prstGeom prst="rect">
          <a:avLst/>
        </a:prstGeom>
        <a:solidFill>
          <a:schemeClr val="bg1"/>
        </a:solidFill>
        <a:ln w="31750" cap="flat" cmpd="sng" algn="ctr">
          <a:solidFill>
            <a:srgbClr val="3A195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3A195B"/>
              </a:solidFill>
            </a:rPr>
            <a:t>Classification &amp; Compensation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3A195B"/>
              </a:solidFill>
            </a:rPr>
            <a:t>Employment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3A195B"/>
              </a:solidFill>
            </a:rPr>
            <a:t>Benefits &amp; Wellness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3A195B"/>
              </a:solidFill>
            </a:rPr>
            <a:t>Records &amp; Reporting</a:t>
          </a:r>
          <a:endParaRPr lang="en-US" sz="1200" b="1" kern="1200" dirty="0">
            <a:solidFill>
              <a:srgbClr val="3A195B"/>
            </a:solidFill>
          </a:endParaRPr>
        </a:p>
      </dsp:txBody>
      <dsp:txXfrm>
        <a:off x="2954796" y="3821289"/>
        <a:ext cx="1954895" cy="1690894"/>
      </dsp:txXfrm>
    </dsp:sp>
    <dsp:sp modelId="{2166E215-4576-4560-90C6-A5E093EC3983}">
      <dsp:nvSpPr>
        <dsp:cNvPr id="0" name=""/>
        <dsp:cNvSpPr/>
      </dsp:nvSpPr>
      <dsp:spPr>
        <a:xfrm>
          <a:off x="4863560" y="2712239"/>
          <a:ext cx="2157945" cy="781021"/>
        </a:xfrm>
        <a:prstGeom prst="rect">
          <a:avLst/>
        </a:prstGeom>
        <a:solidFill>
          <a:srgbClr val="3A1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/>
            <a:t>Krista Leitch Walker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/>
            <a:t>Director of HR Outreach &amp;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/>
            <a:t>Organizational Development</a:t>
          </a:r>
          <a:endParaRPr lang="en-US" sz="1200" b="1" i="1" kern="1200" dirty="0"/>
        </a:p>
      </dsp:txBody>
      <dsp:txXfrm>
        <a:off x="4863560" y="2712239"/>
        <a:ext cx="2157945" cy="781021"/>
      </dsp:txXfrm>
    </dsp:sp>
    <dsp:sp modelId="{CB9AD711-D754-4115-8FA0-158B14C75FCE}">
      <dsp:nvSpPr>
        <dsp:cNvPr id="0" name=""/>
        <dsp:cNvSpPr/>
      </dsp:nvSpPr>
      <dsp:spPr>
        <a:xfrm>
          <a:off x="5403047" y="3821289"/>
          <a:ext cx="1866624" cy="1757805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3A195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3A195B"/>
              </a:solidFill>
            </a:rPr>
            <a:t>HR Planning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3A195B"/>
              </a:solidFill>
            </a:rPr>
            <a:t>Communications &amp; Web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3A195B"/>
              </a:solidFill>
            </a:rPr>
            <a:t>HR Business Partners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3A195B"/>
              </a:solidFill>
            </a:rPr>
            <a:t>Organizational Development &amp; Effectiveness</a:t>
          </a:r>
          <a:endParaRPr lang="en-US" sz="1200" b="1" kern="1200" dirty="0">
            <a:solidFill>
              <a:srgbClr val="3A195B"/>
            </a:solidFill>
          </a:endParaRPr>
        </a:p>
      </dsp:txBody>
      <dsp:txXfrm>
        <a:off x="5403047" y="3821289"/>
        <a:ext cx="1866624" cy="1757805"/>
      </dsp:txXfrm>
    </dsp:sp>
    <dsp:sp modelId="{4A8AA4B4-9E25-409D-802E-0D0687670D17}">
      <dsp:nvSpPr>
        <dsp:cNvPr id="0" name=""/>
        <dsp:cNvSpPr/>
      </dsp:nvSpPr>
      <dsp:spPr>
        <a:xfrm>
          <a:off x="907665" y="1507007"/>
          <a:ext cx="2439534" cy="877203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/>
            <a:t>Paula Hadzima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/>
            <a:t>Manager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/>
            <a:t>HR Finance &amp; Compliance                                  </a:t>
          </a:r>
        </a:p>
      </dsp:txBody>
      <dsp:txXfrm>
        <a:off x="907665" y="1507007"/>
        <a:ext cx="2439534" cy="877203"/>
      </dsp:txXfrm>
    </dsp:sp>
    <dsp:sp modelId="{EA73A8C4-CD0A-4681-8011-ABCF9EA397D3}">
      <dsp:nvSpPr>
        <dsp:cNvPr id="0" name=""/>
        <dsp:cNvSpPr/>
      </dsp:nvSpPr>
      <dsp:spPr>
        <a:xfrm>
          <a:off x="3675229" y="1507007"/>
          <a:ext cx="2637664" cy="78102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/>
            <a:t>VACANT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/>
            <a:t>Executive Associate</a:t>
          </a:r>
          <a:endParaRPr lang="en-US" sz="1200" b="1" kern="1200" dirty="0"/>
        </a:p>
      </dsp:txBody>
      <dsp:txXfrm>
        <a:off x="3675229" y="1507007"/>
        <a:ext cx="2637664" cy="781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403225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88" tIns="47195" rIns="94388" bIns="47195" rtlCol="0" anchor="ctr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>
          <a:xfrm>
            <a:off x="708660" y="4452626"/>
            <a:ext cx="5669280" cy="4217351"/>
          </a:xfrm>
          <a:prstGeom prst="rect">
            <a:avLst/>
          </a:prstGeom>
        </p:spPr>
        <p:txBody>
          <a:bodyPr vert="horz" lIns="92629" tIns="46314" rIns="92629" bIns="463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71813" y="4661661"/>
            <a:ext cx="7559806" cy="973645"/>
          </a:xfrm>
        </p:spPr>
        <p:txBody>
          <a:bodyPr vert="horz" wrap="square" lIns="0" tIns="0" rIns="0" bIns="0" rtlCol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lang="en-US" sz="2100" i="0" baseline="0" dirty="0" smtClean="0">
                <a:solidFill>
                  <a:srgbClr val="52525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Presenter’s Name</a:t>
            </a:r>
          </a:p>
          <a:p>
            <a:pPr marL="0" lvl="0"/>
            <a:r>
              <a:rPr lang="en-US" dirty="0" smtClean="0"/>
              <a:t>Department Name</a:t>
            </a:r>
          </a:p>
          <a:p>
            <a:pPr marL="0" lvl="0"/>
            <a:r>
              <a:rPr lang="en-US" dirty="0" smtClean="0"/>
              <a:t>Presentation Date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0"/>
            <a:ext cx="9143999" cy="2147777"/>
          </a:xfrm>
          <a:prstGeom prst="rect">
            <a:avLst/>
          </a:prstGeom>
          <a:gradFill flip="none" rotWithShape="1">
            <a:gsLst>
              <a:gs pos="0">
                <a:srgbClr val="3A195B"/>
              </a:gs>
              <a:gs pos="50000">
                <a:srgbClr val="51237F"/>
              </a:gs>
              <a:gs pos="100000">
                <a:srgbClr val="3A195B"/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76116" y="2997926"/>
            <a:ext cx="7655503" cy="627063"/>
          </a:xfrm>
        </p:spPr>
        <p:txBody>
          <a:bodyPr/>
          <a:lstStyle>
            <a:lvl1pPr marL="0" indent="0" algn="l">
              <a:buFontTx/>
              <a:buNone/>
              <a:defRPr sz="4000">
                <a:solidFill>
                  <a:srgbClr val="51237F"/>
                </a:solidFill>
              </a:defRPr>
            </a:lvl1pPr>
            <a:lvl2pPr marL="230187" indent="0">
              <a:buFontTx/>
              <a:buNone/>
              <a:defRPr/>
            </a:lvl2pPr>
            <a:lvl3pPr marL="515937" indent="0">
              <a:buFontTx/>
              <a:buNone/>
              <a:defRPr/>
            </a:lvl3pPr>
            <a:lvl4pPr marL="800100" indent="0">
              <a:buFontTx/>
              <a:buNone/>
              <a:defRPr/>
            </a:lvl4pPr>
            <a:lvl5pPr marL="108585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6117" y="3561734"/>
            <a:ext cx="7666134" cy="499898"/>
          </a:xfrm>
        </p:spPr>
        <p:txBody>
          <a:bodyPr/>
          <a:lstStyle>
            <a:lvl1pPr marL="0" indent="0" algn="l">
              <a:buFontTx/>
              <a:buNone/>
              <a:defRPr sz="3000" baseline="0">
                <a:solidFill>
                  <a:srgbClr val="525252"/>
                </a:solidFill>
              </a:defRPr>
            </a:lvl1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37" y="1421127"/>
            <a:ext cx="2589668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gradFill flip="none" rotWithShape="1">
          <a:gsLst>
            <a:gs pos="0">
              <a:srgbClr val="3A195B"/>
            </a:gs>
            <a:gs pos="100000">
              <a:srgbClr val="51237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11" y="3132012"/>
            <a:ext cx="3434125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140" y="320040"/>
            <a:ext cx="8387869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 algn="l"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39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Subhe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140" y="317838"/>
            <a:ext cx="8387869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 algn="l"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72140" y="840481"/>
            <a:ext cx="8388793" cy="371626"/>
          </a:xfrm>
        </p:spPr>
        <p:txBody>
          <a:bodyPr/>
          <a:lstStyle>
            <a:lvl1pPr marL="0" indent="0" algn="l">
              <a:buFontTx/>
              <a:buNone/>
              <a:defRPr sz="2400"/>
            </a:lvl1pPr>
          </a:lstStyle>
          <a:p>
            <a:pPr marL="0" lvl="0" indent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6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140" y="317838"/>
            <a:ext cx="8387869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 algn="l"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5114" y="1095887"/>
            <a:ext cx="8385048" cy="45712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44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, Subhead,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140" y="317838"/>
            <a:ext cx="8387869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 algn="l"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72140" y="840481"/>
            <a:ext cx="8388793" cy="371626"/>
          </a:xfrm>
        </p:spPr>
        <p:txBody>
          <a:bodyPr/>
          <a:lstStyle>
            <a:lvl1pPr marL="0" indent="0" algn="l">
              <a:buFontTx/>
              <a:buNone/>
              <a:defRPr sz="2400"/>
            </a:lvl1pPr>
          </a:lstStyle>
          <a:p>
            <a:pPr marL="0" lvl="0" indent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74904" y="1424500"/>
            <a:ext cx="8385048" cy="42426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31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2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140" y="317838"/>
            <a:ext cx="8387869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 algn="l"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5114" y="1095888"/>
            <a:ext cx="4058663" cy="45712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99149" y="1099188"/>
            <a:ext cx="4059936" cy="45679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37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, Subhead and 2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140" y="317838"/>
            <a:ext cx="8387869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 algn="l"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72140" y="840481"/>
            <a:ext cx="8388793" cy="371626"/>
          </a:xfrm>
        </p:spPr>
        <p:txBody>
          <a:bodyPr/>
          <a:lstStyle>
            <a:lvl1pPr marL="0" indent="0" algn="l">
              <a:buFontTx/>
              <a:buNone/>
              <a:defRPr sz="2400"/>
            </a:lvl1pPr>
          </a:lstStyle>
          <a:p>
            <a:pPr marL="0" lvl="0" indent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74904" y="1424500"/>
            <a:ext cx="4059936" cy="42426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700016" y="1446727"/>
            <a:ext cx="4059936" cy="4220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19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3135" y="1136395"/>
            <a:ext cx="7230139" cy="3083921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91440">
              <a:lnSpc>
                <a:spcPct val="90000"/>
              </a:lnSpc>
              <a:defRPr lang="en-US" sz="3600" kern="2200" spc="0" baseline="0" dirty="0"/>
            </a:lvl1pPr>
          </a:lstStyle>
          <a:p>
            <a:pPr lvl="0"/>
            <a:r>
              <a:rPr lang="en-US" dirty="0" smtClean="0"/>
              <a:t>“Lorem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semper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ipsum mi, ac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amet</a:t>
            </a:r>
            <a:r>
              <a:rPr lang="en-US" dirty="0" smtClean="0"/>
              <a:t> dolor.”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3767" y="4506901"/>
            <a:ext cx="7230140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 algn="r">
              <a:spcBef>
                <a:spcPts val="300"/>
              </a:spcBef>
              <a:buNone/>
              <a:defRPr lang="en-US" sz="21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—Author’s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960" y="372117"/>
            <a:ext cx="8429122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033926"/>
            <a:ext cx="8429122" cy="243228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-1" y="5954233"/>
            <a:ext cx="9143999" cy="903767"/>
          </a:xfrm>
          <a:prstGeom prst="rect">
            <a:avLst/>
          </a:prstGeom>
          <a:gradFill flip="none" rotWithShape="1">
            <a:gsLst>
              <a:gs pos="0">
                <a:srgbClr val="3A195B"/>
              </a:gs>
              <a:gs pos="50000">
                <a:srgbClr val="51237F"/>
              </a:gs>
              <a:gs pos="100000">
                <a:srgbClr val="3A195B"/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95" y="6246096"/>
            <a:ext cx="1914103" cy="3108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3944" r:id="rId8"/>
    <p:sldLayoutId id="2147483940" r:id="rId9"/>
    <p:sldLayoutId id="2147483947" r:id="rId10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rgbClr val="51237F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rgbClr val="51237F"/>
        </a:buClr>
        <a:buFont typeface="Wingdings" panose="05000000000000000000" pitchFamily="2" charset="2"/>
        <a:buChar char="§"/>
        <a:defRPr lang="en-US" sz="2100" b="0" kern="1200" dirty="0" smtClean="0">
          <a:solidFill>
            <a:srgbClr val="52525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rgbClr val="51237F"/>
        </a:buClr>
        <a:buFont typeface="Arial" panose="020B0604020202020204" pitchFamily="34" charset="0"/>
        <a:buChar char="•"/>
        <a:defRPr lang="en-US" sz="2100" b="0" kern="1200" dirty="0" smtClean="0">
          <a:solidFill>
            <a:srgbClr val="52525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rgbClr val="51237F"/>
        </a:buClr>
        <a:buFont typeface="Arial" panose="020B0604020202020204" pitchFamily="34" charset="0"/>
        <a:buChar char="‒"/>
        <a:defRPr lang="en-US" sz="2100" b="0" kern="1200" dirty="0" smtClean="0">
          <a:solidFill>
            <a:srgbClr val="52525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rgbClr val="51237F"/>
        </a:buClr>
        <a:buFont typeface="Wingdings" panose="05000000000000000000" pitchFamily="2" charset="2"/>
        <a:buChar char="§"/>
        <a:defRPr lang="en-US" sz="2100" b="0" kern="1200" dirty="0" smtClean="0">
          <a:solidFill>
            <a:srgbClr val="52525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rgbClr val="51237F"/>
        </a:buClr>
        <a:buFont typeface="Arial" panose="020B0604020202020204" pitchFamily="34" charset="0"/>
        <a:buChar char="•"/>
        <a:defRPr lang="en-US" sz="2100" b="0" kern="1200" dirty="0">
          <a:solidFill>
            <a:srgbClr val="52525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98465611"/>
              </p:ext>
            </p:extLst>
          </p:nvPr>
        </p:nvGraphicFramePr>
        <p:xfrm>
          <a:off x="669075" y="356840"/>
          <a:ext cx="7270596" cy="597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 bwMode="auto">
          <a:xfrm>
            <a:off x="613319" y="211873"/>
            <a:ext cx="699181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A195B"/>
                </a:solidFill>
              </a:rPr>
              <a:t>HRSTM Organization Chart</a:t>
            </a:r>
          </a:p>
        </p:txBody>
      </p:sp>
    </p:spTree>
    <p:extLst>
      <p:ext uri="{BB962C8B-B14F-4D97-AF65-F5344CB8AC3E}">
        <p14:creationId xmlns:p14="http://schemas.microsoft.com/office/powerpoint/2010/main" val="570947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645469"/>
              </p:ext>
            </p:extLst>
          </p:nvPr>
        </p:nvGraphicFramePr>
        <p:xfrm>
          <a:off x="372141" y="1249525"/>
          <a:ext cx="8387870" cy="448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574">
                  <a:extLst>
                    <a:ext uri="{9D8B030D-6E8A-4147-A177-3AD203B41FA5}">
                      <a16:colId xmlns:a16="http://schemas.microsoft.com/office/drawing/2014/main" val="4202100954"/>
                    </a:ext>
                  </a:extLst>
                </a:gridCol>
                <a:gridCol w="1677574">
                  <a:extLst>
                    <a:ext uri="{9D8B030D-6E8A-4147-A177-3AD203B41FA5}">
                      <a16:colId xmlns:a16="http://schemas.microsoft.com/office/drawing/2014/main" val="1236530746"/>
                    </a:ext>
                  </a:extLst>
                </a:gridCol>
                <a:gridCol w="1677574">
                  <a:extLst>
                    <a:ext uri="{9D8B030D-6E8A-4147-A177-3AD203B41FA5}">
                      <a16:colId xmlns:a16="http://schemas.microsoft.com/office/drawing/2014/main" val="101502512"/>
                    </a:ext>
                  </a:extLst>
                </a:gridCol>
                <a:gridCol w="1677574">
                  <a:extLst>
                    <a:ext uri="{9D8B030D-6E8A-4147-A177-3AD203B41FA5}">
                      <a16:colId xmlns:a16="http://schemas.microsoft.com/office/drawing/2014/main" val="2780963038"/>
                    </a:ext>
                  </a:extLst>
                </a:gridCol>
                <a:gridCol w="1677574">
                  <a:extLst>
                    <a:ext uri="{9D8B030D-6E8A-4147-A177-3AD203B41FA5}">
                      <a16:colId xmlns:a16="http://schemas.microsoft.com/office/drawing/2014/main" val="238588306"/>
                    </a:ext>
                  </a:extLst>
                </a:gridCol>
              </a:tblGrid>
              <a:tr h="848572">
                <a:tc>
                  <a:txBody>
                    <a:bodyPr/>
                    <a:lstStyle/>
                    <a:p>
                      <a:r>
                        <a:rPr lang="en-US" dirty="0" smtClean="0"/>
                        <a:t>Division</a:t>
                      </a:r>
                      <a:endParaRPr lang="en-US" dirty="0"/>
                    </a:p>
                  </a:txBody>
                  <a:tcPr>
                    <a:solidFill>
                      <a:srgbClr val="5123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BP/Outreach Consultants</a:t>
                      </a:r>
                      <a:r>
                        <a:rPr lang="en-US" baseline="0" dirty="0" smtClean="0"/>
                        <a:t> Team</a:t>
                      </a:r>
                      <a:endParaRPr lang="en-US" dirty="0"/>
                    </a:p>
                  </a:txBody>
                  <a:tcPr>
                    <a:solidFill>
                      <a:srgbClr val="5123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Employment Team</a:t>
                      </a:r>
                      <a:endParaRPr lang="en-US" dirty="0"/>
                    </a:p>
                  </a:txBody>
                  <a:tcPr>
                    <a:solidFill>
                      <a:srgbClr val="5123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 &amp; Comp Team</a:t>
                      </a:r>
                      <a:endParaRPr lang="en-US" dirty="0"/>
                    </a:p>
                  </a:txBody>
                  <a:tcPr>
                    <a:solidFill>
                      <a:srgbClr val="5123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</a:t>
                      </a:r>
                      <a:r>
                        <a:rPr lang="en-US" baseline="0" dirty="0" smtClean="0"/>
                        <a:t> Team</a:t>
                      </a:r>
                      <a:endParaRPr lang="en-US" dirty="0"/>
                    </a:p>
                  </a:txBody>
                  <a:tcPr>
                    <a:solidFill>
                      <a:srgbClr val="512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2632"/>
                  </a:ext>
                </a:extLst>
              </a:tr>
              <a:tr h="31114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4B4B4B"/>
                          </a:solidFill>
                        </a:rPr>
                        <a:t>HR Lead</a:t>
                      </a:r>
                      <a:endParaRPr lang="en-US" sz="1600" b="1" dirty="0">
                        <a:solidFill>
                          <a:srgbClr val="4B4B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4B4B4B"/>
                          </a:solidFill>
                        </a:rPr>
                        <a:t>Elaine Doong</a:t>
                      </a:r>
                      <a:endParaRPr lang="en-US" sz="1600" b="1" dirty="0">
                        <a:solidFill>
                          <a:srgbClr val="4B4B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4B4B4B"/>
                          </a:solidFill>
                        </a:rPr>
                        <a:t>Pat Mason</a:t>
                      </a:r>
                      <a:endParaRPr lang="en-US" sz="1600" b="1" dirty="0">
                        <a:solidFill>
                          <a:srgbClr val="4B4B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4B4B4B"/>
                          </a:solidFill>
                        </a:rPr>
                        <a:t>Sherri </a:t>
                      </a:r>
                      <a:r>
                        <a:rPr lang="en-US" sz="1600" b="1" dirty="0" err="1" smtClean="0">
                          <a:solidFill>
                            <a:srgbClr val="4B4B4B"/>
                          </a:solidFill>
                        </a:rPr>
                        <a:t>Bokor</a:t>
                      </a:r>
                      <a:endParaRPr lang="en-US" sz="1600" b="1" dirty="0">
                        <a:solidFill>
                          <a:srgbClr val="4B4B4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4B4B4B"/>
                          </a:solidFill>
                        </a:rPr>
                        <a:t>Sue Redding</a:t>
                      </a:r>
                      <a:endParaRPr lang="en-US" sz="1600" b="1" dirty="0">
                        <a:solidFill>
                          <a:srgbClr val="4B4B4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95509"/>
                  </a:ext>
                </a:extLst>
              </a:tr>
              <a:tr h="76371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3A195B"/>
                          </a:solidFill>
                        </a:rPr>
                        <a:t>Academic Affairs</a:t>
                      </a:r>
                      <a:endParaRPr lang="en-US" sz="1600" b="1" dirty="0">
                        <a:solidFill>
                          <a:srgbClr val="3A195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Ashourian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Vacant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Lauren Landau </a:t>
                      </a:r>
                    </a:p>
                    <a:p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(Temp)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Debbie Aceto</a:t>
                      </a:r>
                    </a:p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Kathleen Taltavull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763487"/>
                  </a:ext>
                </a:extLst>
              </a:tr>
              <a:tr h="76371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3A195B"/>
                          </a:solidFill>
                        </a:rPr>
                        <a:t>Administrative &amp; Fiscal Services</a:t>
                      </a:r>
                      <a:endParaRPr lang="en-US" sz="1600" b="1" dirty="0">
                        <a:solidFill>
                          <a:srgbClr val="3A195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Vacant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Michelle Blakely </a:t>
                      </a:r>
                    </a:p>
                    <a:p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(Temp)</a:t>
                      </a: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Vacant Position</a:t>
                      </a:r>
                    </a:p>
                    <a:p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(#S03148)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Lynda von Bargen </a:t>
                      </a: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(Temp)</a:t>
                      </a:r>
                    </a:p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955812"/>
                  </a:ext>
                </a:extLst>
              </a:tr>
              <a:tr h="76371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3A195B"/>
                          </a:solidFill>
                        </a:rPr>
                        <a:t>Student Affairs/ACE</a:t>
                      </a:r>
                      <a:endParaRPr lang="en-US" sz="1600" b="1" dirty="0">
                        <a:solidFill>
                          <a:srgbClr val="3A195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Carla Ammerman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Pat Mason</a:t>
                      </a:r>
                    </a:p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Sharon Parker</a:t>
                      </a:r>
                    </a:p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Erica Bailey</a:t>
                      </a:r>
                    </a:p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820189"/>
                  </a:ext>
                </a:extLst>
              </a:tr>
              <a:tr h="76371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3A195B"/>
                          </a:solidFill>
                        </a:rPr>
                        <a:t>SALT Members/ President’s Office</a:t>
                      </a:r>
                      <a:endParaRPr lang="en-US" sz="1600" b="1" dirty="0">
                        <a:solidFill>
                          <a:srgbClr val="3A195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Bob Roop</a:t>
                      </a:r>
                    </a:p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K.L.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Walker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HR Operations Director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Sherri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Bokor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Sue Redding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48047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2140" y="320040"/>
            <a:ext cx="8387869" cy="929485"/>
          </a:xfrm>
        </p:spPr>
        <p:txBody>
          <a:bodyPr/>
          <a:lstStyle/>
          <a:p>
            <a:r>
              <a:rPr lang="en-US" sz="3200" dirty="0" smtClean="0"/>
              <a:t>HR Service Model Matrix by Organizational Division</a:t>
            </a:r>
            <a:endParaRPr lang="en-US" sz="3200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372140" y="2676297"/>
            <a:ext cx="8191997" cy="479497"/>
          </a:xfrm>
          <a:prstGeom prst="rightArrow">
            <a:avLst/>
          </a:prstGeom>
          <a:solidFill>
            <a:srgbClr val="51237F">
              <a:alpha val="22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72140" y="3497765"/>
            <a:ext cx="8210585" cy="449765"/>
          </a:xfrm>
          <a:prstGeom prst="rightArrow">
            <a:avLst/>
          </a:prstGeom>
          <a:solidFill>
            <a:srgbClr val="51237F">
              <a:alpha val="22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72140" y="4263477"/>
            <a:ext cx="8251475" cy="449765"/>
          </a:xfrm>
          <a:prstGeom prst="rightArrow">
            <a:avLst/>
          </a:prstGeom>
          <a:solidFill>
            <a:srgbClr val="51237F">
              <a:alpha val="22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90728" y="5073803"/>
            <a:ext cx="8251475" cy="472062"/>
          </a:xfrm>
          <a:prstGeom prst="rightArrow">
            <a:avLst/>
          </a:prstGeom>
          <a:solidFill>
            <a:srgbClr val="51237F">
              <a:alpha val="22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9198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 Powerpoin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51237F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</Words>
  <Application>Microsoft Office PowerPoint</Application>
  <PresentationFormat>On-screen Show (4:3)</PresentationFormat>
  <Paragraphs>65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Garamond</vt:lpstr>
      <vt:lpstr>Arial</vt:lpstr>
      <vt:lpstr>Roboto</vt:lpstr>
      <vt:lpstr>Wingdings</vt:lpstr>
      <vt:lpstr>MC Powerpoint Template</vt:lpstr>
      <vt:lpstr>PowerPoint Presentation</vt:lpstr>
      <vt:lpstr>HR Service Model Matrix by Organizational Division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2016-09-09T13:34:50Z</dcterms:created>
  <dcterms:modified xsi:type="dcterms:W3CDTF">2017-04-11T16:17:53Z</dcterms:modified>
</cp:coreProperties>
</file>