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77" r:id="rId4"/>
  </p:sldMasterIdLst>
  <p:notesMasterIdLst>
    <p:notesMasterId r:id="rId6"/>
  </p:notesMasterIdLst>
  <p:handoutMasterIdLst>
    <p:handoutMasterId r:id="rId7"/>
  </p:handoutMasterIdLst>
  <p:sldIdLst>
    <p:sldId id="1749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1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336B10-5720-12CF-CE20-3B3D7F709152}" name="Sarah Wood" initials="SW" userId="S::swood@toprightpartners.com::de19b578-0b07-4394-b599-cb0553f2295a" providerId="AD"/>
  <p188:author id="{E02A694C-008E-0E3C-85EE-5B48115B05AF}" name="mary.deluca@montgomerycollege.edu" initials="ma" userId="S::urn:spo:guest#mary.deluca@montgomerycollege.edu::" providerId="AD"/>
  <p188:author id="{28F9BD5D-58F4-C06D-B26E-1B66D35AAF96}" name="Karen Gold" initials="KG" userId="S::kgold@toprightpartners.com::581607f2-298b-4d69-8167-099ef8e1b66a" providerId="AD"/>
  <p188:author id="{2D744864-4FEC-E2FB-7CB2-443139DD3FFA}" name="Kennedy Holbert" initials="" userId="S::kholbert@toprightpartners.com::568c8fb5-a805-404a-a79b-3f566476add2" providerId="AD"/>
  <p188:author id="{09AC1E9E-D697-EBD6-ACBF-6FF711B37C91}" name="Kerry Barton" initials="KB" userId="S::kbarton@toprightpartners.com::569a4e1b-67fb-4cf8-b5e5-3e7e646c775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1237F"/>
    <a:srgbClr val="0095C8"/>
    <a:srgbClr val="EBFAFF"/>
    <a:srgbClr val="CDF2FF"/>
    <a:srgbClr val="B9EAF5"/>
    <a:srgbClr val="F15922"/>
    <a:srgbClr val="0E8AD9"/>
    <a:srgbClr val="512389"/>
    <a:srgbClr val="008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483E08-2E74-419C-AF2A-ADF0D0D38675}" v="4" dt="2026-11-05T18:08:44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/>
    <p:restoredTop sz="93509"/>
  </p:normalViewPr>
  <p:slideViewPr>
    <p:cSldViewPr snapToGrid="0">
      <p:cViewPr>
        <p:scale>
          <a:sx n="100" d="100"/>
          <a:sy n="100" d="100"/>
        </p:scale>
        <p:origin x="2478" y="-1200"/>
      </p:cViewPr>
      <p:guideLst>
        <p:guide orient="horz" pos="3168"/>
        <p:guide pos="1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u, Elaine" userId="156e79e9-88e1-4127-aa89-4f6cd6caf974" providerId="ADAL" clId="{AD88D28B-F1C9-4FD4-A5F2-D0C8180606DB}"/>
    <pc:docChg chg="undo custSel modSld">
      <pc:chgData name="Liu, Elaine" userId="156e79e9-88e1-4127-aa89-4f6cd6caf974" providerId="ADAL" clId="{AD88D28B-F1C9-4FD4-A5F2-D0C8180606DB}" dt="2026-11-05T18:25:42.423" v="367" actId="22"/>
      <pc:docMkLst>
        <pc:docMk/>
      </pc:docMkLst>
      <pc:sldChg chg="addSp delSp modSp mod">
        <pc:chgData name="Liu, Elaine" userId="156e79e9-88e1-4127-aa89-4f6cd6caf974" providerId="ADAL" clId="{AD88D28B-F1C9-4FD4-A5F2-D0C8180606DB}" dt="2026-11-05T18:25:42.423" v="367" actId="22"/>
        <pc:sldMkLst>
          <pc:docMk/>
          <pc:sldMk cId="2825756026" sldId="1749"/>
        </pc:sldMkLst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3" creationId="{FB2B76CC-789A-C0BF-81C3-7ADD039CC064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6" creationId="{7936F18A-99A0-2D2F-EEED-1E9D18037239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10" creationId="{D9E5028F-ACB5-40BE-D91D-EF5105BB1303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11" creationId="{D4DAAD3C-74B8-39DB-A567-E4BD76C7A32D}"/>
          </ac:spMkLst>
        </pc:spChg>
        <pc:spChg chg="mod">
          <ac:chgData name="Liu, Elaine" userId="156e79e9-88e1-4127-aa89-4f6cd6caf974" providerId="ADAL" clId="{AD88D28B-F1C9-4FD4-A5F2-D0C8180606DB}" dt="2026-11-05T17:34:58.506" v="295" actId="14100"/>
          <ac:spMkLst>
            <pc:docMk/>
            <pc:sldMk cId="2825756026" sldId="1749"/>
            <ac:spMk id="15" creationId="{5AB2DF8A-73F0-F809-23F5-0CC737B62149}"/>
          </ac:spMkLst>
        </pc:spChg>
        <pc:spChg chg="mod">
          <ac:chgData name="Liu, Elaine" userId="156e79e9-88e1-4127-aa89-4f6cd6caf974" providerId="ADAL" clId="{AD88D28B-F1C9-4FD4-A5F2-D0C8180606DB}" dt="2026-11-05T17:35:14.038" v="296" actId="14100"/>
          <ac:spMkLst>
            <pc:docMk/>
            <pc:sldMk cId="2825756026" sldId="1749"/>
            <ac:spMk id="18" creationId="{CA05FD68-05C9-D7CC-A591-32A43D316265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22" creationId="{48905F32-94D1-AC2E-9259-67157F5E9CB4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23" creationId="{645A54E2-9CB2-819D-F60A-6028199C9446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24" creationId="{0FD6E665-5470-8319-D992-5CA60FAD2A5E}"/>
          </ac:spMkLst>
        </pc:spChg>
        <pc:spChg chg="mod">
          <ac:chgData name="Liu, Elaine" userId="156e79e9-88e1-4127-aa89-4f6cd6caf974" providerId="ADAL" clId="{AD88D28B-F1C9-4FD4-A5F2-D0C8180606DB}" dt="2026-11-05T17:57:51.276" v="340" actId="20577"/>
          <ac:spMkLst>
            <pc:docMk/>
            <pc:sldMk cId="2825756026" sldId="1749"/>
            <ac:spMk id="25" creationId="{1148A289-197B-1946-46D2-97228523AD5B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27" creationId="{7AFD3394-DFA4-C161-666E-4700F17034EF}"/>
          </ac:spMkLst>
        </pc:spChg>
        <pc:spChg chg="del">
          <ac:chgData name="Liu, Elaine" userId="156e79e9-88e1-4127-aa89-4f6cd6caf974" providerId="ADAL" clId="{AD88D28B-F1C9-4FD4-A5F2-D0C8180606DB}" dt="2026-11-05T18:25:41.399" v="366" actId="478"/>
          <ac:spMkLst>
            <pc:docMk/>
            <pc:sldMk cId="2825756026" sldId="1749"/>
            <ac:spMk id="29" creationId="{1E978766-0D88-4D08-7B24-ADF742E5F25C}"/>
          </ac:spMkLst>
        </pc:spChg>
        <pc:spChg chg="del">
          <ac:chgData name="Liu, Elaine" userId="156e79e9-88e1-4127-aa89-4f6cd6caf974" providerId="ADAL" clId="{AD88D28B-F1C9-4FD4-A5F2-D0C8180606DB}" dt="2026-11-05T18:25:41.399" v="366" actId="478"/>
          <ac:spMkLst>
            <pc:docMk/>
            <pc:sldMk cId="2825756026" sldId="1749"/>
            <ac:spMk id="30" creationId="{F7474DF0-2175-0E5A-D7E8-E05899734806}"/>
          </ac:spMkLst>
        </pc:spChg>
        <pc:spChg chg="del">
          <ac:chgData name="Liu, Elaine" userId="156e79e9-88e1-4127-aa89-4f6cd6caf974" providerId="ADAL" clId="{AD88D28B-F1C9-4FD4-A5F2-D0C8180606DB}" dt="2026-11-05T18:25:41.399" v="366" actId="478"/>
          <ac:spMkLst>
            <pc:docMk/>
            <pc:sldMk cId="2825756026" sldId="1749"/>
            <ac:spMk id="38" creationId="{1B9F218C-7489-72EE-172F-1DD10E78BB66}"/>
          </ac:spMkLst>
        </pc:spChg>
        <pc:spChg chg="del">
          <ac:chgData name="Liu, Elaine" userId="156e79e9-88e1-4127-aa89-4f6cd6caf974" providerId="ADAL" clId="{AD88D28B-F1C9-4FD4-A5F2-D0C8180606DB}" dt="2026-11-05T18:25:41.399" v="366" actId="478"/>
          <ac:spMkLst>
            <pc:docMk/>
            <pc:sldMk cId="2825756026" sldId="1749"/>
            <ac:spMk id="39" creationId="{2E82E2FD-561B-7F7A-E9BE-0C88E9AC6F1E}"/>
          </ac:spMkLst>
        </pc:spChg>
        <pc:spChg chg="add del">
          <ac:chgData name="Liu, Elaine" userId="156e79e9-88e1-4127-aa89-4f6cd6caf974" providerId="ADAL" clId="{AD88D28B-F1C9-4FD4-A5F2-D0C8180606DB}" dt="2026-11-05T18:25:39.435" v="365" actId="22"/>
          <ac:spMkLst>
            <pc:docMk/>
            <pc:sldMk cId="2825756026" sldId="1749"/>
            <ac:spMk id="43" creationId="{7CA1DDD4-579B-8FF6-30E4-B3ED2E2E90D6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44" creationId="{E7E6AAD5-6B22-60F2-C710-513DAF058C90}"/>
          </ac:spMkLst>
        </pc:spChg>
        <pc:spChg chg="add">
          <ac:chgData name="Liu, Elaine" userId="156e79e9-88e1-4127-aa89-4f6cd6caf974" providerId="ADAL" clId="{AD88D28B-F1C9-4FD4-A5F2-D0C8180606DB}" dt="2026-11-05T16:53:50.057" v="1" actId="22"/>
          <ac:spMkLst>
            <pc:docMk/>
            <pc:sldMk cId="2825756026" sldId="1749"/>
            <ac:spMk id="45" creationId="{4F8385D4-935E-014E-80BC-5F65B0A4B14B}"/>
          </ac:spMkLst>
        </pc:spChg>
        <pc:spChg chg="mod">
          <ac:chgData name="Liu, Elaine" userId="156e79e9-88e1-4127-aa89-4f6cd6caf974" providerId="ADAL" clId="{AD88D28B-F1C9-4FD4-A5F2-D0C8180606DB}" dt="2026-11-05T17:27:21.703" v="6" actId="1035"/>
          <ac:spMkLst>
            <pc:docMk/>
            <pc:sldMk cId="2825756026" sldId="1749"/>
            <ac:spMk id="49" creationId="{84D286CE-3393-084A-44C6-2F7AAB759903}"/>
          </ac:spMkLst>
        </pc:spChg>
        <pc:spChg chg="add del">
          <ac:chgData name="Liu, Elaine" userId="156e79e9-88e1-4127-aa89-4f6cd6caf974" providerId="ADAL" clId="{AD88D28B-F1C9-4FD4-A5F2-D0C8180606DB}" dt="2026-11-05T18:25:39.435" v="365" actId="22"/>
          <ac:spMkLst>
            <pc:docMk/>
            <pc:sldMk cId="2825756026" sldId="1749"/>
            <ac:spMk id="50" creationId="{D7B4C2EA-A2F6-F577-1AE5-FEF35ED40C6E}"/>
          </ac:spMkLst>
        </pc:spChg>
        <pc:spChg chg="add del">
          <ac:chgData name="Liu, Elaine" userId="156e79e9-88e1-4127-aa89-4f6cd6caf974" providerId="ADAL" clId="{AD88D28B-F1C9-4FD4-A5F2-D0C8180606DB}" dt="2026-11-05T18:25:39.435" v="365" actId="22"/>
          <ac:spMkLst>
            <pc:docMk/>
            <pc:sldMk cId="2825756026" sldId="1749"/>
            <ac:spMk id="67" creationId="{7803A1C3-7B6B-8CD8-C996-6F9353330A2E}"/>
          </ac:spMkLst>
        </pc:spChg>
        <pc:spChg chg="add del">
          <ac:chgData name="Liu, Elaine" userId="156e79e9-88e1-4127-aa89-4f6cd6caf974" providerId="ADAL" clId="{AD88D28B-F1C9-4FD4-A5F2-D0C8180606DB}" dt="2026-11-05T18:25:39.435" v="365" actId="22"/>
          <ac:spMkLst>
            <pc:docMk/>
            <pc:sldMk cId="2825756026" sldId="1749"/>
            <ac:spMk id="69" creationId="{FD0DA310-1E59-BE08-6546-6BAAF8352D2D}"/>
          </ac:spMkLst>
        </pc:spChg>
        <pc:spChg chg="add del">
          <ac:chgData name="Liu, Elaine" userId="156e79e9-88e1-4127-aa89-4f6cd6caf974" providerId="ADAL" clId="{AD88D28B-F1C9-4FD4-A5F2-D0C8180606DB}" dt="2026-11-05T18:25:39.435" v="365" actId="22"/>
          <ac:spMkLst>
            <pc:docMk/>
            <pc:sldMk cId="2825756026" sldId="1749"/>
            <ac:spMk id="73" creationId="{683A49D9-7BF2-2C60-A7C2-99104D08D18E}"/>
          </ac:spMkLst>
        </pc:spChg>
        <pc:spChg chg="add">
          <ac:chgData name="Liu, Elaine" userId="156e79e9-88e1-4127-aa89-4f6cd6caf974" providerId="ADAL" clId="{AD88D28B-F1C9-4FD4-A5F2-D0C8180606DB}" dt="2026-11-05T18:25:42.423" v="367" actId="22"/>
          <ac:spMkLst>
            <pc:docMk/>
            <pc:sldMk cId="2825756026" sldId="1749"/>
            <ac:spMk id="77" creationId="{FC55E06F-F602-5333-335E-B6BC5712B0F0}"/>
          </ac:spMkLst>
        </pc:spChg>
        <pc:spChg chg="add">
          <ac:chgData name="Liu, Elaine" userId="156e79e9-88e1-4127-aa89-4f6cd6caf974" providerId="ADAL" clId="{AD88D28B-F1C9-4FD4-A5F2-D0C8180606DB}" dt="2026-11-05T18:25:42.423" v="367" actId="22"/>
          <ac:spMkLst>
            <pc:docMk/>
            <pc:sldMk cId="2825756026" sldId="1749"/>
            <ac:spMk id="79" creationId="{2068DD35-4675-F3A6-EFF7-065B6DFA25C0}"/>
          </ac:spMkLst>
        </pc:spChg>
        <pc:spChg chg="add">
          <ac:chgData name="Liu, Elaine" userId="156e79e9-88e1-4127-aa89-4f6cd6caf974" providerId="ADAL" clId="{AD88D28B-F1C9-4FD4-A5F2-D0C8180606DB}" dt="2026-11-05T18:25:42.423" v="367" actId="22"/>
          <ac:spMkLst>
            <pc:docMk/>
            <pc:sldMk cId="2825756026" sldId="1749"/>
            <ac:spMk id="95" creationId="{304BFB9E-0547-9B41-7C3E-6A663BE0BDC5}"/>
          </ac:spMkLst>
        </pc:spChg>
        <pc:spChg chg="add">
          <ac:chgData name="Liu, Elaine" userId="156e79e9-88e1-4127-aa89-4f6cd6caf974" providerId="ADAL" clId="{AD88D28B-F1C9-4FD4-A5F2-D0C8180606DB}" dt="2026-11-05T18:25:42.423" v="367" actId="22"/>
          <ac:spMkLst>
            <pc:docMk/>
            <pc:sldMk cId="2825756026" sldId="1749"/>
            <ac:spMk id="97" creationId="{1BAACD3F-5655-DDD7-479C-125CBAFF22AB}"/>
          </ac:spMkLst>
        </pc:spChg>
        <pc:spChg chg="add">
          <ac:chgData name="Liu, Elaine" userId="156e79e9-88e1-4127-aa89-4f6cd6caf974" providerId="ADAL" clId="{AD88D28B-F1C9-4FD4-A5F2-D0C8180606DB}" dt="2026-11-05T18:25:42.423" v="367" actId="22"/>
          <ac:spMkLst>
            <pc:docMk/>
            <pc:sldMk cId="2825756026" sldId="1749"/>
            <ac:spMk id="101" creationId="{550880A4-8E7A-5D6D-F375-C459F8BC820E}"/>
          </ac:spMkLst>
        </pc:spChg>
        <pc:picChg chg="mod">
          <ac:chgData name="Liu, Elaine" userId="156e79e9-88e1-4127-aa89-4f6cd6caf974" providerId="ADAL" clId="{AD88D28B-F1C9-4FD4-A5F2-D0C8180606DB}" dt="2026-11-05T18:14:01.309" v="359" actId="1076"/>
          <ac:picMkLst>
            <pc:docMk/>
            <pc:sldMk cId="2825756026" sldId="1749"/>
            <ac:picMk id="5" creationId="{1601D806-80CE-BF27-DE81-5E0CC3681718}"/>
          </ac:picMkLst>
        </pc:picChg>
        <pc:picChg chg="mod">
          <ac:chgData name="Liu, Elaine" userId="156e79e9-88e1-4127-aa89-4f6cd6caf974" providerId="ADAL" clId="{AD88D28B-F1C9-4FD4-A5F2-D0C8180606DB}" dt="2026-11-05T18:11:15.641" v="346" actId="1076"/>
          <ac:picMkLst>
            <pc:docMk/>
            <pc:sldMk cId="2825756026" sldId="1749"/>
            <ac:picMk id="8" creationId="{B94ACD6B-567C-D287-6849-34E717CF2850}"/>
          </ac:picMkLst>
        </pc:picChg>
        <pc:picChg chg="del">
          <ac:chgData name="Liu, Elaine" userId="156e79e9-88e1-4127-aa89-4f6cd6caf974" providerId="ADAL" clId="{AD88D28B-F1C9-4FD4-A5F2-D0C8180606DB}" dt="2026-11-05T18:25:41.399" v="366" actId="478"/>
          <ac:picMkLst>
            <pc:docMk/>
            <pc:sldMk cId="2825756026" sldId="1749"/>
            <ac:picMk id="9" creationId="{221C09AF-5427-BCD4-A3FD-872044317584}"/>
          </ac:picMkLst>
        </pc:picChg>
        <pc:picChg chg="del mod">
          <ac:chgData name="Liu, Elaine" userId="156e79e9-88e1-4127-aa89-4f6cd6caf974" providerId="ADAL" clId="{AD88D28B-F1C9-4FD4-A5F2-D0C8180606DB}" dt="2026-11-05T17:35:56.097" v="336" actId="478"/>
          <ac:picMkLst>
            <pc:docMk/>
            <pc:sldMk cId="2825756026" sldId="1749"/>
            <ac:picMk id="26" creationId="{8B7C2E79-9FEF-FB1E-79D7-A26BB79B5DD7}"/>
          </ac:picMkLst>
        </pc:picChg>
        <pc:picChg chg="add del">
          <ac:chgData name="Liu, Elaine" userId="156e79e9-88e1-4127-aa89-4f6cd6caf974" providerId="ADAL" clId="{AD88D28B-F1C9-4FD4-A5F2-D0C8180606DB}" dt="2026-11-05T18:25:39.435" v="365" actId="22"/>
          <ac:picMkLst>
            <pc:docMk/>
            <pc:sldMk cId="2825756026" sldId="1749"/>
            <ac:picMk id="28" creationId="{ECA55F17-6EA9-2923-E106-0DF2967049EA}"/>
          </ac:picMkLst>
        </pc:picChg>
        <pc:picChg chg="del">
          <ac:chgData name="Liu, Elaine" userId="156e79e9-88e1-4127-aa89-4f6cd6caf974" providerId="ADAL" clId="{AD88D28B-F1C9-4FD4-A5F2-D0C8180606DB}" dt="2026-11-05T18:25:41.399" v="366" actId="478"/>
          <ac:picMkLst>
            <pc:docMk/>
            <pc:sldMk cId="2825756026" sldId="1749"/>
            <ac:picMk id="31" creationId="{1EB897AA-974A-51CE-9585-D80FEA4B3D4D}"/>
          </ac:picMkLst>
        </pc:picChg>
        <pc:picChg chg="del">
          <ac:chgData name="Liu, Elaine" userId="156e79e9-88e1-4127-aa89-4f6cd6caf974" providerId="ADAL" clId="{AD88D28B-F1C9-4FD4-A5F2-D0C8180606DB}" dt="2026-11-05T18:25:41.399" v="366" actId="478"/>
          <ac:picMkLst>
            <pc:docMk/>
            <pc:sldMk cId="2825756026" sldId="1749"/>
            <ac:picMk id="32" creationId="{63102450-28BB-6A16-E714-1E61D4CE9915}"/>
          </ac:picMkLst>
        </pc:picChg>
        <pc:picChg chg="del">
          <ac:chgData name="Liu, Elaine" userId="156e79e9-88e1-4127-aa89-4f6cd6caf974" providerId="ADAL" clId="{AD88D28B-F1C9-4FD4-A5F2-D0C8180606DB}" dt="2026-11-05T18:25:41.399" v="366" actId="478"/>
          <ac:picMkLst>
            <pc:docMk/>
            <pc:sldMk cId="2825756026" sldId="1749"/>
            <ac:picMk id="35" creationId="{48682D24-173B-4EE4-A32A-DEF61F80F2A4}"/>
          </ac:picMkLst>
        </pc:picChg>
        <pc:picChg chg="del">
          <ac:chgData name="Liu, Elaine" userId="156e79e9-88e1-4127-aa89-4f6cd6caf974" providerId="ADAL" clId="{AD88D28B-F1C9-4FD4-A5F2-D0C8180606DB}" dt="2026-11-05T18:25:41.399" v="366" actId="478"/>
          <ac:picMkLst>
            <pc:docMk/>
            <pc:sldMk cId="2825756026" sldId="1749"/>
            <ac:picMk id="36" creationId="{D474F82C-212F-FFE9-DF65-E14249FA994A}"/>
          </ac:picMkLst>
        </pc:picChg>
        <pc:picChg chg="del">
          <ac:chgData name="Liu, Elaine" userId="156e79e9-88e1-4127-aa89-4f6cd6caf974" providerId="ADAL" clId="{AD88D28B-F1C9-4FD4-A5F2-D0C8180606DB}" dt="2026-11-05T18:25:41.399" v="366" actId="478"/>
          <ac:picMkLst>
            <pc:docMk/>
            <pc:sldMk cId="2825756026" sldId="1749"/>
            <ac:picMk id="37" creationId="{F2A84DC8-7DBE-190A-5A33-92296A6C6524}"/>
          </ac:picMkLst>
        </pc:picChg>
        <pc:picChg chg="del">
          <ac:chgData name="Liu, Elaine" userId="156e79e9-88e1-4127-aa89-4f6cd6caf974" providerId="ADAL" clId="{AD88D28B-F1C9-4FD4-A5F2-D0C8180606DB}" dt="2026-11-05T16:53:47.764" v="0" actId="478"/>
          <ac:picMkLst>
            <pc:docMk/>
            <pc:sldMk cId="2825756026" sldId="1749"/>
            <ac:picMk id="41" creationId="{B367706B-5324-6C52-D162-1E1B4D683C62}"/>
          </ac:picMkLst>
        </pc:picChg>
        <pc:picChg chg="add">
          <ac:chgData name="Liu, Elaine" userId="156e79e9-88e1-4127-aa89-4f6cd6caf974" providerId="ADAL" clId="{AD88D28B-F1C9-4FD4-A5F2-D0C8180606DB}" dt="2026-11-05T16:53:50.057" v="1" actId="22"/>
          <ac:picMkLst>
            <pc:docMk/>
            <pc:sldMk cId="2825756026" sldId="1749"/>
            <ac:picMk id="42" creationId="{33EDACF4-7247-096E-E968-587F4123B840}"/>
          </ac:picMkLst>
        </pc:picChg>
        <pc:picChg chg="add">
          <ac:chgData name="Liu, Elaine" userId="156e79e9-88e1-4127-aa89-4f6cd6caf974" providerId="ADAL" clId="{AD88D28B-F1C9-4FD4-A5F2-D0C8180606DB}" dt="2026-11-05T16:54:10.038" v="2" actId="22"/>
          <ac:picMkLst>
            <pc:docMk/>
            <pc:sldMk cId="2825756026" sldId="1749"/>
            <ac:picMk id="47" creationId="{6728C107-1241-53CA-B662-94BDEDDC5921}"/>
          </ac:picMkLst>
        </pc:picChg>
        <pc:picChg chg="add mod modCrop">
          <ac:chgData name="Liu, Elaine" userId="156e79e9-88e1-4127-aa89-4f6cd6caf974" providerId="ADAL" clId="{AD88D28B-F1C9-4FD4-A5F2-D0C8180606DB}" dt="2026-11-05T18:16:45.931" v="361" actId="1038"/>
          <ac:picMkLst>
            <pc:docMk/>
            <pc:sldMk cId="2825756026" sldId="1749"/>
            <ac:picMk id="48" creationId="{AFFA4DA1-149A-A6F9-05A9-14B42E3354EA}"/>
          </ac:picMkLst>
        </pc:picChg>
        <pc:picChg chg="add mod">
          <ac:chgData name="Liu, Elaine" userId="156e79e9-88e1-4127-aa89-4f6cd6caf974" providerId="ADAL" clId="{AD88D28B-F1C9-4FD4-A5F2-D0C8180606DB}" dt="2026-11-05T18:12:26.074" v="357" actId="1076"/>
          <ac:picMkLst>
            <pc:docMk/>
            <pc:sldMk cId="2825756026" sldId="1749"/>
            <ac:picMk id="51" creationId="{9FC96966-650B-F95C-44AA-128D98FF2CB2}"/>
          </ac:picMkLst>
        </pc:picChg>
        <pc:picChg chg="add del">
          <ac:chgData name="Liu, Elaine" userId="156e79e9-88e1-4127-aa89-4f6cd6caf974" providerId="ADAL" clId="{AD88D28B-F1C9-4FD4-A5F2-D0C8180606DB}" dt="2026-11-05T18:25:39.435" v="365" actId="22"/>
          <ac:picMkLst>
            <pc:docMk/>
            <pc:sldMk cId="2825756026" sldId="1749"/>
            <ac:picMk id="55" creationId="{2753A635-EEEB-279F-FAE7-A48DCD54685A}"/>
          </ac:picMkLst>
        </pc:picChg>
        <pc:picChg chg="add del">
          <ac:chgData name="Liu, Elaine" userId="156e79e9-88e1-4127-aa89-4f6cd6caf974" providerId="ADAL" clId="{AD88D28B-F1C9-4FD4-A5F2-D0C8180606DB}" dt="2026-11-05T18:25:39.435" v="365" actId="22"/>
          <ac:picMkLst>
            <pc:docMk/>
            <pc:sldMk cId="2825756026" sldId="1749"/>
            <ac:picMk id="59" creationId="{C11330F1-8003-C61A-A8D3-4DA3B63B0CC9}"/>
          </ac:picMkLst>
        </pc:picChg>
        <pc:picChg chg="add del">
          <ac:chgData name="Liu, Elaine" userId="156e79e9-88e1-4127-aa89-4f6cd6caf974" providerId="ADAL" clId="{AD88D28B-F1C9-4FD4-A5F2-D0C8180606DB}" dt="2026-11-05T18:25:39.435" v="365" actId="22"/>
          <ac:picMkLst>
            <pc:docMk/>
            <pc:sldMk cId="2825756026" sldId="1749"/>
            <ac:picMk id="63" creationId="{4C2B5C55-D4A2-1110-79AC-A7A57387835C}"/>
          </ac:picMkLst>
        </pc:picChg>
        <pc:picChg chg="add del">
          <ac:chgData name="Liu, Elaine" userId="156e79e9-88e1-4127-aa89-4f6cd6caf974" providerId="ADAL" clId="{AD88D28B-F1C9-4FD4-A5F2-D0C8180606DB}" dt="2026-11-05T18:25:39.435" v="365" actId="22"/>
          <ac:picMkLst>
            <pc:docMk/>
            <pc:sldMk cId="2825756026" sldId="1749"/>
            <ac:picMk id="71" creationId="{9C2A2FC0-9C43-2C7A-AD92-5BD4E7B25FA3}"/>
          </ac:picMkLst>
        </pc:picChg>
        <pc:picChg chg="add">
          <ac:chgData name="Liu, Elaine" userId="156e79e9-88e1-4127-aa89-4f6cd6caf974" providerId="ADAL" clId="{AD88D28B-F1C9-4FD4-A5F2-D0C8180606DB}" dt="2026-11-05T18:25:42.423" v="367" actId="22"/>
          <ac:picMkLst>
            <pc:docMk/>
            <pc:sldMk cId="2825756026" sldId="1749"/>
            <ac:picMk id="75" creationId="{35C0B856-C1C1-FEC6-ADD7-B5C78C12A843}"/>
          </ac:picMkLst>
        </pc:picChg>
        <pc:picChg chg="add">
          <ac:chgData name="Liu, Elaine" userId="156e79e9-88e1-4127-aa89-4f6cd6caf974" providerId="ADAL" clId="{AD88D28B-F1C9-4FD4-A5F2-D0C8180606DB}" dt="2026-11-05T18:25:42.423" v="367" actId="22"/>
          <ac:picMkLst>
            <pc:docMk/>
            <pc:sldMk cId="2825756026" sldId="1749"/>
            <ac:picMk id="83" creationId="{AB26F8E9-B198-2A28-3F44-C4ECD263A5D1}"/>
          </ac:picMkLst>
        </pc:picChg>
        <pc:picChg chg="add">
          <ac:chgData name="Liu, Elaine" userId="156e79e9-88e1-4127-aa89-4f6cd6caf974" providerId="ADAL" clId="{AD88D28B-F1C9-4FD4-A5F2-D0C8180606DB}" dt="2026-11-05T18:25:42.423" v="367" actId="22"/>
          <ac:picMkLst>
            <pc:docMk/>
            <pc:sldMk cId="2825756026" sldId="1749"/>
            <ac:picMk id="85" creationId="{D66A79A0-248A-3071-7848-8B51A3F543B4}"/>
          </ac:picMkLst>
        </pc:picChg>
        <pc:picChg chg="add">
          <ac:chgData name="Liu, Elaine" userId="156e79e9-88e1-4127-aa89-4f6cd6caf974" providerId="ADAL" clId="{AD88D28B-F1C9-4FD4-A5F2-D0C8180606DB}" dt="2026-11-05T18:25:42.423" v="367" actId="22"/>
          <ac:picMkLst>
            <pc:docMk/>
            <pc:sldMk cId="2825756026" sldId="1749"/>
            <ac:picMk id="89" creationId="{CE739FCC-441B-5418-B5EA-ECEA2D215E3C}"/>
          </ac:picMkLst>
        </pc:picChg>
        <pc:picChg chg="add">
          <ac:chgData name="Liu, Elaine" userId="156e79e9-88e1-4127-aa89-4f6cd6caf974" providerId="ADAL" clId="{AD88D28B-F1C9-4FD4-A5F2-D0C8180606DB}" dt="2026-11-05T18:25:42.423" v="367" actId="22"/>
          <ac:picMkLst>
            <pc:docMk/>
            <pc:sldMk cId="2825756026" sldId="1749"/>
            <ac:picMk id="91" creationId="{23F00197-30BE-074A-A112-9209D12AF85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EACFE-5AFD-4CA9-ABD1-7A7C7FA520A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E95E3-BC45-40A9-B274-E543AF041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618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95429-A2ED-B343-88BC-51282D439510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9FB07-C412-D644-A25C-D89A7CD77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60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FF86452A-5B50-4B5A-EACC-628E9FBF77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0" y="419101"/>
            <a:ext cx="6858000" cy="250339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72926C7C-5466-949E-6B77-D675B80213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4212" y="3116635"/>
            <a:ext cx="6935490" cy="463473"/>
          </a:xfrm>
        </p:spPr>
        <p:txBody>
          <a:bodyPr anchor="t">
            <a:normAutofit/>
          </a:bodyPr>
          <a:lstStyle>
            <a:lvl1pPr algn="l">
              <a:lnSpc>
                <a:spcPts val="3820"/>
              </a:lnSpc>
              <a:defRPr sz="40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ADD HEADER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1172FA3B-8734-68D3-145F-75F20CB8B1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5208" y="3596596"/>
            <a:ext cx="6919992" cy="4019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400" b="0">
                <a:solidFill>
                  <a:srgbClr val="F92329"/>
                </a:solidFill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0099D5A-4FF2-EB44-FA03-2FF75BFE70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759690" y="9005048"/>
            <a:ext cx="2371239" cy="685800"/>
          </a:xfrm>
          <a:prstGeom prst="rect">
            <a:avLst/>
          </a:prstGeom>
        </p:spPr>
      </p:pic>
      <p:sp>
        <p:nvSpPr>
          <p:cNvPr id="39" name="Text Placeholder 22">
            <a:extLst>
              <a:ext uri="{FF2B5EF4-FFF2-40B4-BE49-F238E27FC236}">
                <a16:creationId xmlns:a16="http://schemas.microsoft.com/office/drawing/2014/main" id="{27094FDB-567F-18B7-71A4-B9C79AD182A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39909" y="4352670"/>
            <a:ext cx="4567712" cy="246018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>
            <a:normAutofit/>
          </a:bodyPr>
          <a:lstStyle>
            <a:lvl1pPr marL="0" indent="0">
              <a:buFontTx/>
              <a:buNone/>
              <a:defRPr sz="14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2531F558-E4F5-DFAF-B7A7-736130CB04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35729" y="7092275"/>
            <a:ext cx="1257300" cy="1257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aseline="0"/>
            </a:lvl1pPr>
          </a:lstStyle>
          <a:p>
            <a:r>
              <a:rPr lang="en-US" dirty="0"/>
              <a:t>Click to insert QR code</a:t>
            </a:r>
          </a:p>
        </p:txBody>
      </p:sp>
      <p:sp>
        <p:nvSpPr>
          <p:cNvPr id="41" name="Text Placeholder 34">
            <a:extLst>
              <a:ext uri="{FF2B5EF4-FFF2-40B4-BE49-F238E27FC236}">
                <a16:creationId xmlns:a16="http://schemas.microsoft.com/office/drawing/2014/main" id="{D93B7140-432F-DFBA-AE63-5E8683F733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32709" y="7418166"/>
            <a:ext cx="27432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2" name="Text Placeholder 34">
            <a:extLst>
              <a:ext uri="{FF2B5EF4-FFF2-40B4-BE49-F238E27FC236}">
                <a16:creationId xmlns:a16="http://schemas.microsoft.com/office/drawing/2014/main" id="{5A02AB9A-16A0-EAFC-F8BC-4C4E13E15B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2709" y="7758825"/>
            <a:ext cx="27432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 b="1" i="0" baseline="0">
                <a:solidFill>
                  <a:srgbClr val="F92329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QR code’s link</a:t>
            </a:r>
          </a:p>
        </p:txBody>
      </p:sp>
      <p:sp>
        <p:nvSpPr>
          <p:cNvPr id="43" name="Text Placeholder 31">
            <a:extLst>
              <a:ext uri="{FF2B5EF4-FFF2-40B4-BE49-F238E27FC236}">
                <a16:creationId xmlns:a16="http://schemas.microsoft.com/office/drawing/2014/main" id="{B6C94455-F087-0E9C-4275-8ACF02CAB5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" y="4829943"/>
            <a:ext cx="2095500" cy="11071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9600" b="1" i="0">
                <a:solidFill>
                  <a:srgbClr val="F92329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388620" indent="0">
              <a:buFontTx/>
              <a:buNone/>
              <a:defRPr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777240" indent="0">
              <a:buFontTx/>
              <a:buNone/>
              <a:defRPr b="1" i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165860" indent="0">
              <a:buFontTx/>
              <a:buNone/>
              <a:defRPr b="1" i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554480" indent="0">
              <a:buFontTx/>
              <a:buNone/>
              <a:defRPr b="1" i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CA1802B5-BB8E-1328-E5F0-7A8D736C18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100" y="6016630"/>
            <a:ext cx="2037229" cy="284945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spc="0" baseline="0"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dirty="0"/>
              <a:t>Day and Time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11316022-995A-9105-2EE7-527D7548A6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9100" y="4341339"/>
            <a:ext cx="2037229" cy="687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 b="1" spc="100"/>
            </a:lvl1pPr>
            <a:lvl2pPr marL="388620" indent="0">
              <a:buFontTx/>
              <a:buNone/>
              <a:defRPr/>
            </a:lvl2pPr>
            <a:lvl3pPr marL="777240" indent="0">
              <a:buFontTx/>
              <a:buNone/>
              <a:defRPr/>
            </a:lvl3pPr>
            <a:lvl4pPr marL="1165860" indent="0">
              <a:buFontTx/>
              <a:buNone/>
              <a:defRPr/>
            </a:lvl4pPr>
            <a:lvl5pPr marL="1554480" indent="0">
              <a:buFontTx/>
              <a:buNone/>
              <a:defRPr/>
            </a:lvl5pPr>
          </a:lstStyle>
          <a:p>
            <a:pPr lvl="0"/>
            <a:r>
              <a:rPr lang="en-US" dirty="0"/>
              <a:t>Year and Month</a:t>
            </a:r>
          </a:p>
        </p:txBody>
      </p:sp>
    </p:spTree>
    <p:extLst>
      <p:ext uri="{BB962C8B-B14F-4D97-AF65-F5344CB8AC3E}">
        <p14:creationId xmlns:p14="http://schemas.microsoft.com/office/powerpoint/2010/main" val="105575236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495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852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88" r:id="rId2"/>
  </p:sldLayoutIdLst>
  <p:hf hdr="0" dt="0"/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4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orient="horz" pos="6048" userDrawn="1">
          <p15:clr>
            <a:srgbClr val="F26B43"/>
          </p15:clr>
        </p15:guide>
        <p15:guide id="4" pos="4608" userDrawn="1">
          <p15:clr>
            <a:srgbClr val="F26B43"/>
          </p15:clr>
        </p15:guide>
        <p15:guide id="5" pos="1560" userDrawn="1">
          <p15:clr>
            <a:srgbClr val="F26B43"/>
          </p15:clr>
        </p15:guide>
        <p15:guide id="6" pos="1776" userDrawn="1">
          <p15:clr>
            <a:srgbClr val="F26B43"/>
          </p15:clr>
        </p15:guide>
        <p15:guide id="7" pos="3096" userDrawn="1">
          <p15:clr>
            <a:srgbClr val="F26B43"/>
          </p15:clr>
        </p15:guide>
        <p15:guide id="8" pos="33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3.jp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ES_MC@montgomerycollege.edu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53C964-E56B-974F-C9FC-E71A5EA0AB57}"/>
              </a:ext>
            </a:extLst>
          </p:cNvPr>
          <p:cNvSpPr/>
          <p:nvPr/>
        </p:nvSpPr>
        <p:spPr>
          <a:xfrm>
            <a:off x="176679" y="8972877"/>
            <a:ext cx="7455532" cy="439155"/>
          </a:xfrm>
          <a:prstGeom prst="rect">
            <a:avLst/>
          </a:prstGeom>
          <a:solidFill>
            <a:srgbClr val="51237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B2B76CC-789A-C0BF-81C3-7ADD039CC064}"/>
              </a:ext>
            </a:extLst>
          </p:cNvPr>
          <p:cNvSpPr/>
          <p:nvPr/>
        </p:nvSpPr>
        <p:spPr>
          <a:xfrm>
            <a:off x="301178" y="5600387"/>
            <a:ext cx="1940063" cy="258965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96C147-B166-0B7F-C836-4C6D3559916E}"/>
              </a:ext>
            </a:extLst>
          </p:cNvPr>
          <p:cNvSpPr/>
          <p:nvPr/>
        </p:nvSpPr>
        <p:spPr>
          <a:xfrm>
            <a:off x="3636279" y="922109"/>
            <a:ext cx="3995932" cy="222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1D806-80CE-BF27-DE81-5E0CC3681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086" y="4762056"/>
            <a:ext cx="731358" cy="100264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936F18A-99A0-2D2F-EEED-1E9D18037239}"/>
              </a:ext>
            </a:extLst>
          </p:cNvPr>
          <p:cNvSpPr/>
          <p:nvPr/>
        </p:nvSpPr>
        <p:spPr>
          <a:xfrm>
            <a:off x="268240" y="3217358"/>
            <a:ext cx="1986891" cy="2331046"/>
          </a:xfrm>
          <a:prstGeom prst="round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2BC91E-BB21-8272-971D-9D05F26D3A8A}"/>
              </a:ext>
            </a:extLst>
          </p:cNvPr>
          <p:cNvSpPr txBox="1">
            <a:spLocks/>
          </p:cNvSpPr>
          <p:nvPr/>
        </p:nvSpPr>
        <p:spPr>
          <a:xfrm>
            <a:off x="3334871" y="984783"/>
            <a:ext cx="4467524" cy="2162413"/>
          </a:xfrm>
        </p:spPr>
        <p:txBody>
          <a:bodyPr>
            <a:noAutofit/>
          </a:bodyPr>
          <a:lstStyle>
            <a:lvl1pPr algn="l" defTabSz="7772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4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000"/>
              </a:lnSpc>
              <a:spcBef>
                <a:spcPts val="600"/>
              </a:spcBef>
            </a:pPr>
            <a:r>
              <a:rPr lang="en-US" sz="3600" dirty="0">
                <a:solidFill>
                  <a:srgbClr val="0095C8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STEM SYMPOSIUM:</a:t>
            </a:r>
            <a:br>
              <a:rPr lang="en-US" sz="500" dirty="0">
                <a:solidFill>
                  <a:srgbClr val="0095C8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</a:br>
            <a:r>
              <a:rPr lang="en-US" sz="4000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Job Fair &amp; </a:t>
            </a:r>
            <a:br>
              <a:rPr lang="en-US" sz="4000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</a:br>
            <a:r>
              <a:rPr lang="en-US" sz="4000" dirty="0">
                <a:latin typeface="Segoe UI Black" panose="020B0A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Career Panel</a:t>
            </a:r>
          </a:p>
        </p:txBody>
      </p:sp>
      <p:pic>
        <p:nvPicPr>
          <p:cNvPr id="8" name="Picture Placeholder 18">
            <a:extLst>
              <a:ext uri="{FF2B5EF4-FFF2-40B4-BE49-F238E27FC236}">
                <a16:creationId xmlns:a16="http://schemas.microsoft.com/office/drawing/2014/main" id="{B94ACD6B-567C-D287-6849-34E717CF28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561" b="20561"/>
          <a:stretch>
            <a:fillRect/>
          </a:stretch>
        </p:blipFill>
        <p:spPr>
          <a:xfrm>
            <a:off x="170329" y="926309"/>
            <a:ext cx="3465950" cy="2223220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9E5028F-ACB5-40BE-D91D-EF5105BB1303}"/>
              </a:ext>
            </a:extLst>
          </p:cNvPr>
          <p:cNvSpPr txBox="1">
            <a:spLocks/>
          </p:cNvSpPr>
          <p:nvPr/>
        </p:nvSpPr>
        <p:spPr>
          <a:xfrm>
            <a:off x="366931" y="3901678"/>
            <a:ext cx="1683524" cy="1159874"/>
          </a:xfrm>
          <a:prstGeom prst="rect">
            <a:avLst/>
          </a:prstGeom>
        </p:spPr>
        <p:txBody>
          <a:bodyPr/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800" dirty="0">
                <a:solidFill>
                  <a:srgbClr val="F15922"/>
                </a:solidFill>
                <a:latin typeface="Trade Gothic Next Heavy" panose="020B0903040303020004" pitchFamily="34" charset="0"/>
                <a:ea typeface="Segoe UI Black" panose="020B0A02040204020203" pitchFamily="34" charset="0"/>
              </a:rPr>
              <a:t>12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D4DAAD3C-74B8-39DB-A567-E4BD76C7A32D}"/>
              </a:ext>
            </a:extLst>
          </p:cNvPr>
          <p:cNvSpPr txBox="1">
            <a:spLocks/>
          </p:cNvSpPr>
          <p:nvPr/>
        </p:nvSpPr>
        <p:spPr>
          <a:xfrm>
            <a:off x="242346" y="4993940"/>
            <a:ext cx="2090048" cy="346976"/>
          </a:xfrm>
          <a:prstGeom prst="rect">
            <a:avLst/>
          </a:prstGeom>
        </p:spPr>
        <p:txBody>
          <a:bodyPr/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latin typeface="Trade Gothic Next Heavy" panose="020B0903040303020004" pitchFamily="34" charset="0"/>
                <a:ea typeface="Segoe UI Black" panose="020B0A02040204020203" pitchFamily="34" charset="0"/>
              </a:rPr>
              <a:t>10 AM – 2 PM</a:t>
            </a:r>
          </a:p>
          <a:p>
            <a:endParaRPr lang="en-US" sz="1900" dirty="0">
              <a:latin typeface="Trade Gothic Next Heavy" panose="020B0903040303020004" pitchFamily="34" charset="0"/>
              <a:ea typeface="Segoe UI Black" panose="020B0A02040204020203" pitchFamily="34" charset="0"/>
            </a:endParaRP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EE6BD09-A87E-F183-6423-3A2294288B92}"/>
              </a:ext>
            </a:extLst>
          </p:cNvPr>
          <p:cNvSpPr txBox="1">
            <a:spLocks/>
          </p:cNvSpPr>
          <p:nvPr/>
        </p:nvSpPr>
        <p:spPr>
          <a:xfrm>
            <a:off x="2049104" y="3184649"/>
            <a:ext cx="5796424" cy="401968"/>
          </a:xfrm>
          <a:prstGeom prst="rect">
            <a:avLst/>
          </a:prstGeom>
        </p:spPr>
        <p:txBody>
          <a:bodyPr/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00" b="1" dirty="0">
                <a:solidFill>
                  <a:srgbClr val="F15922"/>
                </a:solidFill>
                <a:latin typeface="Trade Gothic Next Heavy" panose="020B0903040303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Connect. Network. Launch Your Future.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8F9356D-1367-D7D1-36DD-A2564E969130}"/>
              </a:ext>
            </a:extLst>
          </p:cNvPr>
          <p:cNvSpPr txBox="1">
            <a:spLocks/>
          </p:cNvSpPr>
          <p:nvPr/>
        </p:nvSpPr>
        <p:spPr>
          <a:xfrm>
            <a:off x="252017" y="9026022"/>
            <a:ext cx="7302988" cy="718741"/>
          </a:xfrm>
          <a:prstGeom prst="rect">
            <a:avLst/>
          </a:prstGeom>
          <a:noFill/>
        </p:spPr>
        <p:txBody>
          <a:bodyPr/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  <a:latin typeface="Trade Gothic Next" panose="020B05030403030200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FREE to all MC students, alumni, faculty &amp; staff. </a:t>
            </a:r>
            <a:r>
              <a:rPr lang="en-US" sz="1800" dirty="0">
                <a:solidFill>
                  <a:schemeClr val="bg1"/>
                </a:solidFill>
              </a:rPr>
              <a:t>•</a:t>
            </a:r>
            <a:r>
              <a:rPr lang="en-US" sz="1800" dirty="0">
                <a:solidFill>
                  <a:schemeClr val="bg1"/>
                </a:solidFill>
                <a:latin typeface="Trade Gothic Next" panose="020B05030403030200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Bring </a:t>
            </a:r>
            <a:r>
              <a:rPr lang="en-US" sz="1800" dirty="0">
                <a:solidFill>
                  <a:schemeClr val="bg1"/>
                </a:solidFill>
                <a:latin typeface="Trade Gothic Next" panose="020B0503040303020004" pitchFamily="34" charset="0"/>
              </a:rPr>
              <a:t>your résumé!</a:t>
            </a:r>
            <a:endParaRPr lang="en-US" sz="1800" dirty="0">
              <a:solidFill>
                <a:schemeClr val="bg1"/>
              </a:solidFill>
              <a:latin typeface="Trade Gothic Next" panose="020B05030403030200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442BAA6-55D9-B523-6895-282C171B8BAB}"/>
              </a:ext>
            </a:extLst>
          </p:cNvPr>
          <p:cNvSpPr txBox="1">
            <a:spLocks/>
          </p:cNvSpPr>
          <p:nvPr/>
        </p:nvSpPr>
        <p:spPr>
          <a:xfrm>
            <a:off x="2966697" y="4719272"/>
            <a:ext cx="4465714" cy="1188883"/>
          </a:xfrm>
          <a:prstGeom prst="rect">
            <a:avLst/>
          </a:prstGeom>
        </p:spPr>
        <p:txBody>
          <a:bodyPr>
            <a:noAutofit/>
          </a:bodyPr>
          <a:lstStyle>
            <a:lvl1pPr marL="194310" indent="-19431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38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829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715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601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74879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spc="300" dirty="0">
                <a:latin typeface="Trade Gothic Next Heavy" panose="020B09030403030200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GERMANTOWN CAMPUS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latin typeface="Trade Gothic Next Heavy" panose="020B09030403030200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Bioscience Education Center (BE),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latin typeface="Trade Gothic Next Heavy" panose="020B09030403030200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Rooms 151/152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B2DF8A-73F0-F809-23F5-0CC737B62149}"/>
              </a:ext>
            </a:extLst>
          </p:cNvPr>
          <p:cNvSpPr/>
          <p:nvPr/>
        </p:nvSpPr>
        <p:spPr>
          <a:xfrm>
            <a:off x="174811" y="158406"/>
            <a:ext cx="7457400" cy="9752075"/>
          </a:xfrm>
          <a:prstGeom prst="rect">
            <a:avLst/>
          </a:prstGeom>
          <a:noFill/>
          <a:ln w="31750" cmpd="sng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5AA869-A68B-7B55-9BF9-1A9DC2CCF706}"/>
              </a:ext>
            </a:extLst>
          </p:cNvPr>
          <p:cNvSpPr txBox="1"/>
          <p:nvPr/>
        </p:nvSpPr>
        <p:spPr>
          <a:xfrm>
            <a:off x="2595282" y="26235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2242558-4EB2-8024-27FE-22007E735B2A}"/>
              </a:ext>
            </a:extLst>
          </p:cNvPr>
          <p:cNvSpPr txBox="1">
            <a:spLocks/>
          </p:cNvSpPr>
          <p:nvPr/>
        </p:nvSpPr>
        <p:spPr>
          <a:xfrm>
            <a:off x="516612" y="2448768"/>
            <a:ext cx="6935490" cy="463473"/>
          </a:xfrm>
        </p:spPr>
        <p:txBody>
          <a:bodyPr anchor="t">
            <a:noAutofit/>
          </a:bodyPr>
          <a:lstStyle>
            <a:lvl1pPr algn="l" defTabSz="777240" rtl="0" eaLnBrk="1" latinLnBrk="0" hangingPunct="1">
              <a:lnSpc>
                <a:spcPts val="382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endParaRPr lang="en-US" sz="3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05FD68-05C9-D7CC-A591-32A43D316265}"/>
              </a:ext>
            </a:extLst>
          </p:cNvPr>
          <p:cNvSpPr/>
          <p:nvPr/>
        </p:nvSpPr>
        <p:spPr>
          <a:xfrm>
            <a:off x="176679" y="163246"/>
            <a:ext cx="7455532" cy="763061"/>
          </a:xfrm>
          <a:prstGeom prst="rect">
            <a:avLst/>
          </a:prstGeom>
          <a:solidFill>
            <a:srgbClr val="51237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9F4B8F9A-B8F7-97CC-8A0A-208CF242F091}"/>
              </a:ext>
            </a:extLst>
          </p:cNvPr>
          <p:cNvSpPr txBox="1">
            <a:spLocks/>
          </p:cNvSpPr>
          <p:nvPr/>
        </p:nvSpPr>
        <p:spPr>
          <a:xfrm>
            <a:off x="2681765" y="3546640"/>
            <a:ext cx="4465713" cy="1148163"/>
          </a:xfrm>
          <a:prstGeom prst="rect">
            <a:avLst/>
          </a:prstGeom>
          <a:solidFill>
            <a:schemeClr val="lt1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>
            <a:no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Tx/>
              <a:buNone/>
              <a:defRPr sz="1400" b="0" i="0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86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2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58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448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900" dirty="0">
                <a:latin typeface="Trade Gothic Next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Meet STEM employers, gain inside career advice, and explore internships and job opportunities through an engaging industry panel and live Q&amp;A.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BD8625-85B2-2791-1902-B233B6CDCB18}"/>
              </a:ext>
            </a:extLst>
          </p:cNvPr>
          <p:cNvCxnSpPr>
            <a:cxnSpLocks/>
          </p:cNvCxnSpPr>
          <p:nvPr/>
        </p:nvCxnSpPr>
        <p:spPr>
          <a:xfrm>
            <a:off x="2486786" y="4690884"/>
            <a:ext cx="4993251" cy="23605"/>
          </a:xfrm>
          <a:prstGeom prst="line">
            <a:avLst/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B197B65-52D0-670A-7660-BBA66F35CF79}"/>
              </a:ext>
            </a:extLst>
          </p:cNvPr>
          <p:cNvCxnSpPr>
            <a:cxnSpLocks/>
          </p:cNvCxnSpPr>
          <p:nvPr/>
        </p:nvCxnSpPr>
        <p:spPr>
          <a:xfrm>
            <a:off x="188146" y="3142708"/>
            <a:ext cx="7444065" cy="1"/>
          </a:xfrm>
          <a:prstGeom prst="line">
            <a:avLst/>
          </a:prstGeom>
          <a:ln w="2222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8905F32-94D1-AC2E-9259-67157F5E9CB4}"/>
              </a:ext>
            </a:extLst>
          </p:cNvPr>
          <p:cNvSpPr txBox="1">
            <a:spLocks/>
          </p:cNvSpPr>
          <p:nvPr/>
        </p:nvSpPr>
        <p:spPr>
          <a:xfrm>
            <a:off x="309912" y="5608789"/>
            <a:ext cx="1931329" cy="62120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886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2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58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448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900" b="1" dirty="0">
                <a:solidFill>
                  <a:srgbClr val="51237F"/>
                </a:solidFill>
                <a:latin typeface="Trade Gothic Next Rounded" panose="020F0502020204030204" pitchFamily="34" charset="0"/>
                <a:ea typeface="Segoe UI Black" panose="020B0A02040204020203" pitchFamily="34" charset="0"/>
              </a:rPr>
              <a:t>Career Panel: </a:t>
            </a:r>
          </a:p>
          <a:p>
            <a:pPr algn="ctr">
              <a:lnSpc>
                <a:spcPct val="100000"/>
              </a:lnSpc>
            </a:pPr>
            <a:r>
              <a:rPr lang="en-US" sz="1800" b="1" dirty="0">
                <a:solidFill>
                  <a:srgbClr val="51237F"/>
                </a:solidFill>
                <a:latin typeface="Trade Gothic Next Rounded" panose="020F0502020204030204" pitchFamily="34" charset="0"/>
                <a:ea typeface="Segoe UI Black" panose="020B0A02040204020203" pitchFamily="34" charset="0"/>
              </a:rPr>
              <a:t>10 AM – 11 AM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45A54E2-9CB2-819D-F60A-6028199C9446}"/>
              </a:ext>
            </a:extLst>
          </p:cNvPr>
          <p:cNvSpPr/>
          <p:nvPr/>
        </p:nvSpPr>
        <p:spPr>
          <a:xfrm>
            <a:off x="296315" y="8249153"/>
            <a:ext cx="1940063" cy="65647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D6E665-5470-8319-D992-5CA60FAD2A5E}"/>
              </a:ext>
            </a:extLst>
          </p:cNvPr>
          <p:cNvSpPr txBox="1"/>
          <p:nvPr/>
        </p:nvSpPr>
        <p:spPr>
          <a:xfrm>
            <a:off x="279625" y="8250723"/>
            <a:ext cx="1940063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solidFill>
                  <a:srgbClr val="51237F"/>
                </a:solidFill>
                <a:latin typeface="Trade Gothic Next Rounded" panose="020F0503040303020004" pitchFamily="34" charset="0"/>
                <a:ea typeface="Segoe UI Black" panose="020B0A02040204020203" pitchFamily="34" charset="0"/>
              </a:rPr>
              <a:t>Job Fair:</a:t>
            </a:r>
          </a:p>
          <a:p>
            <a:pPr algn="ctr"/>
            <a:r>
              <a:rPr lang="en-US" b="1" dirty="0">
                <a:solidFill>
                  <a:srgbClr val="51237F"/>
                </a:solidFill>
                <a:latin typeface="Trade Gothic Next Rounded" panose="020F0503040303020004" pitchFamily="34" charset="0"/>
                <a:ea typeface="Segoe UI Black" panose="020B0A02040204020203" pitchFamily="34" charset="0"/>
              </a:rPr>
              <a:t>11 AM – 2 PM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48A289-197B-1946-46D2-97228523AD5B}"/>
              </a:ext>
            </a:extLst>
          </p:cNvPr>
          <p:cNvSpPr txBox="1"/>
          <p:nvPr/>
        </p:nvSpPr>
        <p:spPr>
          <a:xfrm>
            <a:off x="144827" y="145743"/>
            <a:ext cx="7530702" cy="7848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Hosted in partnership with the Office of Student Employment Services </a:t>
            </a:r>
          </a:p>
          <a:p>
            <a:pPr algn="ctr"/>
            <a:r>
              <a:rPr lang="en-US" sz="150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&amp; </a:t>
            </a:r>
          </a:p>
          <a:p>
            <a:pPr algn="ctr"/>
            <a:r>
              <a:rPr lang="en-US" sz="1500" b="1" dirty="0">
                <a:solidFill>
                  <a:schemeClr val="bg1"/>
                </a:solidFill>
                <a:latin typeface="Avenir Next LT Pro Demi" panose="020B0704020202020204" pitchFamily="34" charset="0"/>
              </a:rPr>
              <a:t>The Natural Sciences and Engineering Department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7AFD3394-DFA4-C161-666E-4700F17034EF}"/>
              </a:ext>
            </a:extLst>
          </p:cNvPr>
          <p:cNvSpPr txBox="1">
            <a:spLocks/>
          </p:cNvSpPr>
          <p:nvPr/>
        </p:nvSpPr>
        <p:spPr>
          <a:xfrm>
            <a:off x="140189" y="3296584"/>
            <a:ext cx="2279922" cy="6617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Tx/>
              <a:buNone/>
              <a:defRPr sz="2000" b="1" i="0" kern="1200" spc="1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886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2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58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448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Trade Gothic Next Heavy" panose="020B0903040303020004" pitchFamily="34" charset="0"/>
                <a:ea typeface="Segoe UI Black" panose="020B0A02040204020203" pitchFamily="34" charset="0"/>
              </a:rPr>
              <a:t>THURS.,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latin typeface="Trade Gothic Next Heavy" panose="020B0903040303020004" pitchFamily="34" charset="0"/>
                <a:ea typeface="Segoe UI Black" panose="020B0A02040204020203" pitchFamily="34" charset="0"/>
              </a:rPr>
              <a:t>NOVEMBER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E7E6AAD5-6B22-60F2-C710-513DAF058C90}"/>
              </a:ext>
            </a:extLst>
          </p:cNvPr>
          <p:cNvSpPr txBox="1">
            <a:spLocks/>
          </p:cNvSpPr>
          <p:nvPr/>
        </p:nvSpPr>
        <p:spPr>
          <a:xfrm>
            <a:off x="353310" y="6192472"/>
            <a:ext cx="1853680" cy="58064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886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2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58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448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Trade Gothic Next Rounded" panose="020F0502020204030204" pitchFamily="34" charset="0"/>
                <a:ea typeface="Segoe UI Black" panose="020B0A02040204020203" pitchFamily="34" charset="0"/>
              </a:rPr>
              <a:t>Scan QR Code to Register</a:t>
            </a:r>
            <a:endParaRPr lang="en-US" b="1" dirty="0">
              <a:solidFill>
                <a:schemeClr val="bg2">
                  <a:lumMod val="10000"/>
                </a:schemeClr>
              </a:solidFill>
              <a:latin typeface="Trade Gothic Next Rounded" panose="020F0502020204030204" pitchFamily="34" charset="0"/>
              <a:ea typeface="Segoe UI Black" panose="020B0A02040204020203" pitchFamily="34" charset="0"/>
            </a:endParaRPr>
          </a:p>
          <a:p>
            <a:pPr algn="ctr">
              <a:lnSpc>
                <a:spcPct val="100000"/>
              </a:lnSpc>
            </a:pPr>
            <a:endParaRPr lang="en-US" sz="1900" b="1" dirty="0">
              <a:solidFill>
                <a:srgbClr val="51237F"/>
              </a:solidFill>
              <a:latin typeface="Trade Gothic Next Rounded" panose="020F0502020204030204" pitchFamily="34" charset="0"/>
              <a:ea typeface="Segoe UI Black" panose="020B0A02040204020203" pitchFamily="34" charset="0"/>
            </a:endParaRPr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84D286CE-3393-084A-44C6-2F7AAB759903}"/>
              </a:ext>
            </a:extLst>
          </p:cNvPr>
          <p:cNvSpPr/>
          <p:nvPr/>
        </p:nvSpPr>
        <p:spPr>
          <a:xfrm>
            <a:off x="1149192" y="6711821"/>
            <a:ext cx="222568" cy="223130"/>
          </a:xfrm>
          <a:prstGeom prst="down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A443142-A3BD-07B9-9A83-DE387B7EDF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2628" y="6860022"/>
            <a:ext cx="1363425" cy="136342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3EDACF4-7247-096E-E968-587F4123B8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476921" y="9489233"/>
            <a:ext cx="1830613" cy="37354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4F8385D4-935E-014E-80BC-5F65B0A4B14B}"/>
              </a:ext>
            </a:extLst>
          </p:cNvPr>
          <p:cNvSpPr txBox="1"/>
          <p:nvPr/>
        </p:nvSpPr>
        <p:spPr>
          <a:xfrm>
            <a:off x="395534" y="9407551"/>
            <a:ext cx="481759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b="0" dirty="0">
                <a:solidFill>
                  <a:schemeClr val="bg2">
                    <a:lumMod val="10000"/>
                  </a:schemeClr>
                </a:solidFill>
                <a:latin typeface="Aptos"/>
              </a:rPr>
              <a:t>Please contact the Student Employment Services Office with any questions.          </a:t>
            </a:r>
            <a:r>
              <a:rPr lang="en-US" sz="1300" b="0" dirty="0">
                <a:solidFill>
                  <a:schemeClr val="bg2">
                    <a:lumMod val="10000"/>
                  </a:schemeClr>
                </a:solidFill>
                <a:latin typeface="Aptos"/>
                <a:hlinkClick r:id="rId6"/>
              </a:rPr>
              <a:t>SES_MC@montgomerycollege.edu</a:t>
            </a:r>
            <a:endParaRPr lang="en-US" sz="1300" b="0" dirty="0">
              <a:solidFill>
                <a:schemeClr val="bg2">
                  <a:lumMod val="10000"/>
                </a:schemeClr>
              </a:solidFill>
              <a:latin typeface="Aptos"/>
            </a:endParaRPr>
          </a:p>
        </p:txBody>
      </p:sp>
      <p:pic>
        <p:nvPicPr>
          <p:cNvPr id="47" name="Graphic 46" descr="Envelope outline">
            <a:extLst>
              <a:ext uri="{FF2B5EF4-FFF2-40B4-BE49-F238E27FC236}">
                <a16:creationId xmlns:a16="http://schemas.microsoft.com/office/drawing/2014/main" id="{6728C107-1241-53CA-B662-94BDEDDC59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 flipV="1">
            <a:off x="1801253" y="9638213"/>
            <a:ext cx="237216" cy="23721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FFA4DA1-149A-A6F9-05A9-14B42E3354E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71374" y="349518"/>
            <a:ext cx="462948" cy="45368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FC96966-650B-F95C-44AA-128D98FF2C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9931" y="329580"/>
            <a:ext cx="462948" cy="451893"/>
          </a:xfrm>
          <a:prstGeom prst="rect">
            <a:avLst/>
          </a:prstGeom>
        </p:spPr>
      </p:pic>
      <p:pic>
        <p:nvPicPr>
          <p:cNvPr id="75" name="Picture Placeholder 30">
            <a:extLst>
              <a:ext uri="{FF2B5EF4-FFF2-40B4-BE49-F238E27FC236}">
                <a16:creationId xmlns:a16="http://schemas.microsoft.com/office/drawing/2014/main" id="{35C0B856-C1C1-FEC6-ADD7-B5C78C12A84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9797" r="39797"/>
          <a:stretch>
            <a:fillRect/>
          </a:stretch>
        </p:blipFill>
        <p:spPr>
          <a:xfrm>
            <a:off x="5465951" y="7492271"/>
            <a:ext cx="1257300" cy="1257300"/>
          </a:xfrm>
          <a:prstGeom prst="rect">
            <a:avLst/>
          </a:prstGeom>
        </p:spPr>
      </p:pic>
      <p:sp>
        <p:nvSpPr>
          <p:cNvPr id="77" name="Rounded Rectangle 26">
            <a:extLst>
              <a:ext uri="{FF2B5EF4-FFF2-40B4-BE49-F238E27FC236}">
                <a16:creationId xmlns:a16="http://schemas.microsoft.com/office/drawing/2014/main" id="{FC55E06F-F602-5333-335E-B6BC5712B0F0}"/>
              </a:ext>
            </a:extLst>
          </p:cNvPr>
          <p:cNvSpPr/>
          <p:nvPr/>
        </p:nvSpPr>
        <p:spPr>
          <a:xfrm>
            <a:off x="2347389" y="5999400"/>
            <a:ext cx="5166723" cy="2885106"/>
          </a:xfrm>
          <a:prstGeom prst="roundRect">
            <a:avLst/>
          </a:prstGeom>
          <a:solidFill>
            <a:srgbClr val="F5F9FB"/>
          </a:solidFill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dirty="0"/>
          </a:p>
        </p:txBody>
      </p:sp>
      <p:sp>
        <p:nvSpPr>
          <p:cNvPr id="79" name="Text Placeholder 9">
            <a:extLst>
              <a:ext uri="{FF2B5EF4-FFF2-40B4-BE49-F238E27FC236}">
                <a16:creationId xmlns:a16="http://schemas.microsoft.com/office/drawing/2014/main" id="{2068DD35-4675-F3A6-EFF7-065B6DFA25C0}"/>
              </a:ext>
            </a:extLst>
          </p:cNvPr>
          <p:cNvSpPr txBox="1">
            <a:spLocks/>
          </p:cNvSpPr>
          <p:nvPr/>
        </p:nvSpPr>
        <p:spPr>
          <a:xfrm>
            <a:off x="2582582" y="6135903"/>
            <a:ext cx="4948220" cy="41613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>
            <a:no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Tx/>
              <a:buNone/>
              <a:defRPr sz="1400" b="0" i="0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86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2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58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448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500" spc="300" dirty="0">
                <a:ln w="12700" cap="sq" cmpd="sng">
                  <a:solidFill>
                    <a:schemeClr val="bg2">
                      <a:lumMod val="10000"/>
                    </a:schemeClr>
                  </a:solidFill>
                  <a:prstDash val="solid"/>
                  <a:bevel/>
                </a:ln>
                <a:solidFill>
                  <a:schemeClr val="bg2">
                    <a:lumMod val="1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rade Gothic Next Cond" panose="020B05060403030200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RECRUITING AT THIS EVENT…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5C07B9B2-C23D-BDC4-25EE-6E1E89876AF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854924" y="6598392"/>
            <a:ext cx="777347" cy="714938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AB26F8E9-B198-2A28-3F44-C4ECD263A5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87976" y="6657897"/>
            <a:ext cx="1637235" cy="467317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D66A79A0-248A-3071-7848-8B51A3F543B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4150252" y="8002262"/>
            <a:ext cx="1367540" cy="769241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7144546E-83FC-4709-8135-2635C1F1AE6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4285170" y="6543185"/>
            <a:ext cx="1053490" cy="579354"/>
          </a:xfrm>
          <a:prstGeom prst="rect">
            <a:avLst/>
          </a:prstGeom>
        </p:spPr>
      </p:pic>
      <p:pic>
        <p:nvPicPr>
          <p:cNvPr id="89" name="Picture 88" descr="STEM Afterschool Academy-06.png">
            <a:extLst>
              <a:ext uri="{FF2B5EF4-FFF2-40B4-BE49-F238E27FC236}">
                <a16:creationId xmlns:a16="http://schemas.microsoft.com/office/drawing/2014/main" id="{CE739FCC-441B-5418-B5EA-ECEA2D215E3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08409" y="7523359"/>
            <a:ext cx="1124613" cy="313585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23F00197-30BE-074A-A112-9209D12AF85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84385" y="8178937"/>
            <a:ext cx="1633273" cy="359233"/>
          </a:xfrm>
          <a:prstGeom prst="rect">
            <a:avLst/>
          </a:prstGeom>
        </p:spPr>
      </p:pic>
      <p:pic>
        <p:nvPicPr>
          <p:cNvPr id="93" name="Picture 92" descr="2026 MRMCA &amp; ACI Maryland Chapter Joint Concrete Golf Outing - Maryland ...">
            <a:extLst>
              <a:ext uri="{FF2B5EF4-FFF2-40B4-BE49-F238E27FC236}">
                <a16:creationId xmlns:a16="http://schemas.microsoft.com/office/drawing/2014/main" id="{61D8BD42-A4D4-EC26-06EE-D67E6A0A5D71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204531" y="7460093"/>
            <a:ext cx="1348312" cy="346805"/>
          </a:xfrm>
          <a:prstGeom prst="rect">
            <a:avLst/>
          </a:prstGeom>
        </p:spPr>
      </p:pic>
      <p:sp>
        <p:nvSpPr>
          <p:cNvPr id="95" name="Text Placeholder 9">
            <a:extLst>
              <a:ext uri="{FF2B5EF4-FFF2-40B4-BE49-F238E27FC236}">
                <a16:creationId xmlns:a16="http://schemas.microsoft.com/office/drawing/2014/main" id="{304BFB9E-0547-9B41-7C3E-6A663BE0BDC5}"/>
              </a:ext>
            </a:extLst>
          </p:cNvPr>
          <p:cNvSpPr txBox="1">
            <a:spLocks/>
          </p:cNvSpPr>
          <p:nvPr/>
        </p:nvSpPr>
        <p:spPr>
          <a:xfrm>
            <a:off x="5764176" y="8207074"/>
            <a:ext cx="1559777" cy="41613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</p:spPr>
        <p:txBody>
          <a:bodyPr>
            <a:no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Tx/>
              <a:buNone/>
              <a:defRPr sz="1400" b="0" i="0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862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204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24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7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586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4480" indent="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Tx/>
              <a:buNone/>
              <a:defRPr sz="15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b="1" dirty="0">
                <a:latin typeface="Trade Gothic Next Heavy" panose="020B09030403030200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Plus, more!</a:t>
            </a:r>
          </a:p>
        </p:txBody>
      </p:sp>
      <p:sp>
        <p:nvSpPr>
          <p:cNvPr id="97" name="Rectangle: Top Corners Rounded 96">
            <a:extLst>
              <a:ext uri="{FF2B5EF4-FFF2-40B4-BE49-F238E27FC236}">
                <a16:creationId xmlns:a16="http://schemas.microsoft.com/office/drawing/2014/main" id="{1BAACD3F-5655-DDD7-479C-125CBAFF22AB}"/>
              </a:ext>
            </a:extLst>
          </p:cNvPr>
          <p:cNvSpPr/>
          <p:nvPr/>
        </p:nvSpPr>
        <p:spPr>
          <a:xfrm>
            <a:off x="5542150" y="8138191"/>
            <a:ext cx="1812519" cy="494876"/>
          </a:xfrm>
          <a:prstGeom prst="round2SameRect">
            <a:avLst/>
          </a:prstGeom>
          <a:noFill/>
          <a:ln w="19050" cmpd="sng"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2F69880D-AFEC-12AA-6BF7-9158460CCD89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5911192" y="7443536"/>
            <a:ext cx="292054" cy="350465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550880A4-8E7A-5D6D-F375-C459F8BC820E}"/>
              </a:ext>
            </a:extLst>
          </p:cNvPr>
          <p:cNvSpPr txBox="1"/>
          <p:nvPr/>
        </p:nvSpPr>
        <p:spPr>
          <a:xfrm>
            <a:off x="6124509" y="7390006"/>
            <a:ext cx="1067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>
              <a:buNone/>
            </a:pPr>
            <a:r>
              <a:rPr lang="en-US" sz="1200" b="1" i="0" dirty="0">
                <a:solidFill>
                  <a:schemeClr val="bg2">
                    <a:lumMod val="10000"/>
                  </a:schemeClr>
                </a:solidFill>
                <a:effectLst/>
                <a:latin typeface="Roboto" panose="02000000000000000000" pitchFamily="2" charset="0"/>
              </a:rPr>
              <a:t>Panda Programmer</a:t>
            </a:r>
          </a:p>
        </p:txBody>
      </p:sp>
    </p:spTree>
    <p:extLst>
      <p:ext uri="{BB962C8B-B14F-4D97-AF65-F5344CB8AC3E}">
        <p14:creationId xmlns:p14="http://schemas.microsoft.com/office/powerpoint/2010/main" val="2825756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 1">
      <a:dk1>
        <a:srgbClr val="51237F"/>
      </a:dk1>
      <a:lt1>
        <a:srgbClr val="FFFFFF"/>
      </a:lt1>
      <a:dk2>
        <a:srgbClr val="0095C8"/>
      </a:dk2>
      <a:lt2>
        <a:srgbClr val="E8E8E8"/>
      </a:lt2>
      <a:accent1>
        <a:srgbClr val="FBA83D"/>
      </a:accent1>
      <a:accent2>
        <a:srgbClr val="50C8E5"/>
      </a:accent2>
      <a:accent3>
        <a:srgbClr val="B62A91"/>
      </a:accent3>
      <a:accent4>
        <a:srgbClr val="F82328"/>
      </a:accent4>
      <a:accent5>
        <a:srgbClr val="F05821"/>
      </a:accent5>
      <a:accent6>
        <a:srgbClr val="00AB9B"/>
      </a:accent6>
      <a:hlink>
        <a:srgbClr val="50237E"/>
      </a:hlink>
      <a:folHlink>
        <a:srgbClr val="50C8E6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C3EB5ADF5EB44BAE9C6CE0B860BB4E" ma:contentTypeVersion="11" ma:contentTypeDescription="Create a new document." ma:contentTypeScope="" ma:versionID="55ab2378ebf447fa4fb5b380dcb20089">
  <xsd:schema xmlns:xsd="http://www.w3.org/2001/XMLSchema" xmlns:xs="http://www.w3.org/2001/XMLSchema" xmlns:p="http://schemas.microsoft.com/office/2006/metadata/properties" xmlns:ns2="d906c876-fb07-4055-8f5c-ef8589e1abd9" xmlns:ns3="4381216f-3876-40a4-a90d-3fba780a3202" targetNamespace="http://schemas.microsoft.com/office/2006/metadata/properties" ma:root="true" ma:fieldsID="8927789fc3158a01f50873f97297e9d4" ns2:_="" ns3:_="">
    <xsd:import namespace="d906c876-fb07-4055-8f5c-ef8589e1abd9"/>
    <xsd:import namespace="4381216f-3876-40a4-a90d-3fba780a3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6c876-fb07-4055-8f5c-ef8589e1ab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3d9b174-7e47-4f28-abd7-41f0d2dcc1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81216f-3876-40a4-a90d-3fba780a3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8d307bf-6c0d-4152-bbae-b59ef3681ff5}" ma:internalName="TaxCatchAll" ma:showField="CatchAllData" ma:web="4381216f-3876-40a4-a90d-3fba780a3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06c876-fb07-4055-8f5c-ef8589e1abd9">
      <Terms xmlns="http://schemas.microsoft.com/office/infopath/2007/PartnerControls"/>
    </lcf76f155ced4ddcb4097134ff3c332f>
    <TaxCatchAll xmlns="4381216f-3876-40a4-a90d-3fba780a3202" xsi:nil="true"/>
  </documentManagement>
</p:properties>
</file>

<file path=customXml/itemProps1.xml><?xml version="1.0" encoding="utf-8"?>
<ds:datastoreItem xmlns:ds="http://schemas.openxmlformats.org/officeDocument/2006/customXml" ds:itemID="{7F5AEEC5-079C-47CA-BF0E-205D7B71F2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69ACBC-D028-4865-AA42-9DBC91D4DD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06c876-fb07-4055-8f5c-ef8589e1abd9"/>
    <ds:schemaRef ds:uri="4381216f-3876-40a4-a90d-3fba780a3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77A300-F4C4-4B5D-A644-3CC692EC18D8}">
  <ds:schemaRefs>
    <ds:schemaRef ds:uri="50416955-2ccf-44c0-ba61-6f05e5bd1b2e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a2fd4cef-4f6d-476d-b6bf-1c87a2c60fee"/>
    <ds:schemaRef ds:uri="http://schemas.microsoft.com/office/2006/metadata/properties"/>
    <ds:schemaRef ds:uri="http://www.w3.org/XML/1998/namespace"/>
    <ds:schemaRef ds:uri="http://purl.org/dc/dcmitype/"/>
    <ds:schemaRef ds:uri="d906c876-fb07-4055-8f5c-ef8589e1abd9"/>
    <ds:schemaRef ds:uri="4381216f-3876-40a4-a90d-3fba780a320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15362</TotalTime>
  <Words>147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Aptos</vt:lpstr>
      <vt:lpstr>Arial</vt:lpstr>
      <vt:lpstr>Arial Black</vt:lpstr>
      <vt:lpstr>Avenir Next LT Pro Demi</vt:lpstr>
      <vt:lpstr>Calibri</vt:lpstr>
      <vt:lpstr>Roboto</vt:lpstr>
      <vt:lpstr>Segoe UI Black</vt:lpstr>
      <vt:lpstr>Trade Gothic Next</vt:lpstr>
      <vt:lpstr>Trade Gothic Next Cond</vt:lpstr>
      <vt:lpstr>Trade Gothic Next Heavy</vt:lpstr>
      <vt:lpstr>Trade Gothic Next Rounded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Dorr</dc:creator>
  <cp:lastModifiedBy>Liu, Elaine</cp:lastModifiedBy>
  <cp:revision>68</cp:revision>
  <dcterms:created xsi:type="dcterms:W3CDTF">2019-08-09T18:11:29Z</dcterms:created>
  <dcterms:modified xsi:type="dcterms:W3CDTF">2026-11-05T18:25:47Z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0x01010020C3EB5ADF5EB44BAE9C6CE0B860BB4E</vt:lpwstr>
  </property>
  <property fmtid="{D5CDD505-2E9C-101B-9397-08002B2CF9AE}" pid="3" name="MediaServiceImageTags">
    <vt:lpwstr/>
  </property>
  <property fmtid="{D5CDD505-2E9C-101B-9397-08002B2CF9AE}" pid="4" name="MSIP_Label_db55589f-69af-4b8f-bb7e-f33b2c49fdb7_Enabled">
    <vt:lpwstr>true</vt:lpwstr>
  </property>
  <property fmtid="{D5CDD505-2E9C-101B-9397-08002B2CF9AE}" pid="5" name="MSIP_Label_db55589f-69af-4b8f-bb7e-f33b2c49fdb7_SetDate">
    <vt:lpwstr>2026-08-27T18:18:33Z</vt:lpwstr>
  </property>
  <property fmtid="{D5CDD505-2E9C-101B-9397-08002B2CF9AE}" pid="6" name="MSIP_Label_db55589f-69af-4b8f-bb7e-f33b2c49fdb7_Method">
    <vt:lpwstr>Standard</vt:lpwstr>
  </property>
  <property fmtid="{D5CDD505-2E9C-101B-9397-08002B2CF9AE}" pid="7" name="MSIP_Label_db55589f-69af-4b8f-bb7e-f33b2c49fdb7_Name">
    <vt:lpwstr>Sensitive (Internal)</vt:lpwstr>
  </property>
  <property fmtid="{D5CDD505-2E9C-101B-9397-08002B2CF9AE}" pid="8" name="MSIP_Label_db55589f-69af-4b8f-bb7e-f33b2c49fdb7_SiteId">
    <vt:lpwstr>4d401e0b-6552-4e08-bd38-a8d15ca0ddd9</vt:lpwstr>
  </property>
  <property fmtid="{D5CDD505-2E9C-101B-9397-08002B2CF9AE}" pid="9" name="MSIP_Label_db55589f-69af-4b8f-bb7e-f33b2c49fdb7_ActionId">
    <vt:lpwstr>55beb16e-f024-473c-9ff6-b87bc2ae6a5b</vt:lpwstr>
  </property>
  <property fmtid="{D5CDD505-2E9C-101B-9397-08002B2CF9AE}" pid="10" name="MSIP_Label_db55589f-69af-4b8f-bb7e-f33b2c49fdb7_Provider">
    <vt:lpwstr>Varonis.Labeling</vt:lpwstr>
  </property>
  <property fmtid="{D5CDD505-2E9C-101B-9397-08002B2CF9AE}" pid="11" name="MSIP_Label_db55589f-69af-4b8f-bb7e-f33b2c49fdb7_ContentBits">
    <vt:lpwstr>0</vt:lpwstr>
  </property>
</Properties>
</file>