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71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AC860-8AFE-47E0-936D-C43EF51243A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2E215-0A37-484F-803D-57AFEE1D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3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2E215-0A37-484F-803D-57AFEE1DEB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65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71308"/>
            <a:ext cx="5829300" cy="334264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42853"/>
            <a:ext cx="5143500" cy="231806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0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7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1175"/>
            <a:ext cx="1478756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1175"/>
            <a:ext cx="4350544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4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393635"/>
            <a:ext cx="5915025" cy="39938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25250"/>
            <a:ext cx="5915025" cy="21002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4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55875"/>
            <a:ext cx="291465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55875"/>
            <a:ext cx="291465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6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1177"/>
            <a:ext cx="5915025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53628"/>
            <a:ext cx="2901255" cy="11534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07105"/>
            <a:ext cx="2901255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53628"/>
            <a:ext cx="2915543" cy="11534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07105"/>
            <a:ext cx="2915543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0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8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6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82397"/>
            <a:ext cx="3471863" cy="68230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8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82397"/>
            <a:ext cx="3471863" cy="682307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8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1177"/>
            <a:ext cx="5915025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55875"/>
            <a:ext cx="5915025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898892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A026-2321-4758-AEE0-DE443E216AB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98892"/>
            <a:ext cx="23145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898892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A56A-14A2-4753-BA89-D1326DDB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3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.ohare@montgomerycolleg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hyperlink" Target="mailto:beth.reilly@montgomerycollege.edu" TargetMode="External"/><Relationship Id="rId4" Type="http://schemas.openxmlformats.org/officeDocument/2006/relationships/hyperlink" Target="mailto:pat.mcglone@montgomerycolleg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3676" y="1149107"/>
            <a:ext cx="638347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Fairs</a:t>
            </a:r>
            <a:endParaRPr lang="en-US" sz="120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925" y="2680340"/>
            <a:ext cx="645195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Germantown</a:t>
            </a:r>
          </a:p>
          <a:p>
            <a:pPr algn="ctr"/>
            <a:r>
              <a:rPr lang="en-US" sz="2400" dirty="0" smtClean="0"/>
              <a:t>Thursday, April 12 – BE Building, Rooms 151 &amp; 152</a:t>
            </a:r>
            <a:endParaRPr lang="en-US" sz="2400" dirty="0"/>
          </a:p>
          <a:p>
            <a:pPr algn="ctr"/>
            <a:endParaRPr lang="en-US" sz="800" dirty="0" smtClean="0"/>
          </a:p>
          <a:p>
            <a:pPr algn="ctr"/>
            <a:r>
              <a:rPr lang="en-US" sz="3200" b="1" dirty="0" smtClean="0"/>
              <a:t>Takoma Park/Silver Spring</a:t>
            </a:r>
          </a:p>
          <a:p>
            <a:pPr algn="ctr"/>
            <a:r>
              <a:rPr lang="en-US" sz="2400" dirty="0" smtClean="0"/>
              <a:t>Wednesday, April 18 – ST Building, Atrium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3200" b="1" dirty="0" smtClean="0"/>
              <a:t>Rockville</a:t>
            </a:r>
          </a:p>
          <a:p>
            <a:pPr algn="ctr"/>
            <a:r>
              <a:rPr lang="en-US" sz="2400" dirty="0" smtClean="0"/>
              <a:t>Friday, April 27 – PE Building, Large Gym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2232" y="6197281"/>
            <a:ext cx="6531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Get Ready For The Fairs 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Creating/updating/polishing your resume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Researching the employers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Practicing your “elevator speech” 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Selecting appropriate business/business casual attire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2400" b="1" u="sng" dirty="0" smtClean="0"/>
              <a:t> </a:t>
            </a:r>
            <a:r>
              <a:rPr lang="en-US" sz="2000" b="1" u="sng" dirty="0" smtClean="0"/>
              <a:t>Get Help from Your Campus </a:t>
            </a:r>
            <a:r>
              <a:rPr lang="en-US" sz="2000" b="1" u="sng" dirty="0" smtClean="0"/>
              <a:t>Student Employment Specialist</a:t>
            </a:r>
            <a:endParaRPr lang="en-US" sz="2000" b="1" u="sng" dirty="0" smtClean="0"/>
          </a:p>
          <a:p>
            <a:r>
              <a:rPr lang="en-US" sz="1200" b="1" dirty="0" smtClean="0"/>
              <a:t>Takoma Park/Silver Spring – </a:t>
            </a:r>
            <a:r>
              <a:rPr lang="en-US" sz="1200" dirty="0"/>
              <a:t>	</a:t>
            </a:r>
            <a:r>
              <a:rPr lang="en-US" sz="1200" dirty="0" smtClean="0"/>
              <a:t>Joseph O’Hare 240.567.1630 </a:t>
            </a:r>
            <a:r>
              <a:rPr lang="en-US" sz="1200" dirty="0" smtClean="0">
                <a:hlinkClick r:id="rId3"/>
              </a:rPr>
              <a:t>joseph.o’hare@montgomerycollege.edu</a:t>
            </a:r>
            <a:endParaRPr lang="en-US" sz="1200" dirty="0" smtClean="0"/>
          </a:p>
          <a:p>
            <a:endParaRPr lang="en-US" sz="400" b="1" dirty="0" smtClean="0"/>
          </a:p>
          <a:p>
            <a:r>
              <a:rPr lang="en-US" sz="1200" b="1" dirty="0" smtClean="0"/>
              <a:t>Germantown –  </a:t>
            </a:r>
            <a:r>
              <a:rPr lang="en-US" sz="1200" dirty="0" smtClean="0"/>
              <a:t>Patricia McGlone 240.567.1970 </a:t>
            </a:r>
            <a:r>
              <a:rPr lang="en-US" sz="1200" dirty="0" smtClean="0">
                <a:hlinkClick r:id="rId4"/>
              </a:rPr>
              <a:t>pat.mcglone@montgomerycollege.edu</a:t>
            </a:r>
            <a:endParaRPr lang="en-US" sz="1200" dirty="0" smtClean="0"/>
          </a:p>
          <a:p>
            <a:endParaRPr lang="en-US" sz="400" b="1" dirty="0" smtClean="0"/>
          </a:p>
          <a:p>
            <a:r>
              <a:rPr lang="en-US" sz="1200" b="1" dirty="0" smtClean="0"/>
              <a:t>Rockville – </a:t>
            </a:r>
            <a:r>
              <a:rPr lang="en-US" sz="1200" dirty="0" smtClean="0"/>
              <a:t>Beth Reilly 240.567.4449 </a:t>
            </a:r>
            <a:r>
              <a:rPr lang="en-US" sz="1200" dirty="0" smtClean="0">
                <a:hlinkClick r:id="rId5"/>
              </a:rPr>
              <a:t>beth.reilly@montgomerycollege.edu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802931" y="5727115"/>
            <a:ext cx="1868790" cy="1887631"/>
            <a:chOff x="-4998294" y="4260265"/>
            <a:chExt cx="1868790" cy="1887631"/>
          </a:xfrm>
        </p:grpSpPr>
        <p:sp>
          <p:nvSpPr>
            <p:cNvPr id="8" name="32-Point Star 7"/>
            <p:cNvSpPr/>
            <p:nvPr/>
          </p:nvSpPr>
          <p:spPr>
            <a:xfrm>
              <a:off x="-4988664" y="4260265"/>
              <a:ext cx="1849531" cy="1887631"/>
            </a:xfrm>
            <a:prstGeom prst="star32">
              <a:avLst>
                <a:gd name="adj" fmla="val 45123"/>
              </a:avLst>
            </a:prstGeom>
            <a:solidFill>
              <a:srgbClr val="7030A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4998294" y="4511583"/>
              <a:ext cx="186879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All</a:t>
              </a:r>
            </a:p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Fairs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10 am to 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1 pm</a:t>
              </a:r>
              <a:endParaRPr lang="en-US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5532" y="197672"/>
            <a:ext cx="6727786" cy="9309783"/>
            <a:chOff x="95532" y="197672"/>
            <a:chExt cx="6727786" cy="9309783"/>
          </a:xfrm>
        </p:grpSpPr>
        <p:grpSp>
          <p:nvGrpSpPr>
            <p:cNvPr id="16" name="Group 15"/>
            <p:cNvGrpSpPr/>
            <p:nvPr/>
          </p:nvGrpSpPr>
          <p:grpSpPr>
            <a:xfrm>
              <a:off x="95532" y="197672"/>
              <a:ext cx="6642909" cy="9309783"/>
              <a:chOff x="95532" y="197672"/>
              <a:chExt cx="6642909" cy="9309783"/>
            </a:xfrm>
          </p:grpSpPr>
          <p:pic>
            <p:nvPicPr>
              <p:cNvPr id="1029" name="Picture 2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1838" y="244464"/>
                <a:ext cx="6562090" cy="1055441"/>
              </a:xfrm>
              <a:prstGeom prst="rect">
                <a:avLst/>
              </a:prstGeom>
              <a:solidFill>
                <a:srgbClr val="7030A0"/>
              </a:solidFill>
              <a:ln w="76200">
                <a:solidFill>
                  <a:srgbClr val="7030A0"/>
                </a:solidFill>
              </a:ln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95532" y="197672"/>
                <a:ext cx="6612142" cy="9294396"/>
              </a:xfrm>
              <a:prstGeom prst="rect">
                <a:avLst/>
              </a:prstGeom>
              <a:noFill/>
              <a:ln w="762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138792" y="8753746"/>
                <a:ext cx="6599649" cy="753709"/>
                <a:chOff x="138792" y="8753746"/>
                <a:chExt cx="6599649" cy="753709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138792" y="8753746"/>
                  <a:ext cx="6599649" cy="753709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169933" y="8776657"/>
                  <a:ext cx="6537367" cy="707886"/>
                </a:xfrm>
                <a:prstGeom prst="rect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 smtClean="0">
                      <a:solidFill>
                        <a:schemeClr val="bg1"/>
                      </a:solidFill>
                    </a:rPr>
                    <a:t>Student Employment Services</a:t>
                  </a:r>
                  <a:endParaRPr lang="en-US" sz="40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2" name="TextBox 1"/>
            <p:cNvSpPr txBox="1"/>
            <p:nvPr/>
          </p:nvSpPr>
          <p:spPr>
            <a:xfrm rot="20675215">
              <a:off x="4992368" y="746531"/>
              <a:ext cx="183095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cap="small" dirty="0" smtClean="0">
                  <a:ln>
                    <a:solidFill>
                      <a:schemeClr val="bg1"/>
                    </a:solidFill>
                  </a:ln>
                  <a:solidFill>
                    <a:srgbClr val="00CC99"/>
                  </a:solidFill>
                  <a:latin typeface="Arial Black" panose="020B0A04020102020204" pitchFamily="34" charset="0"/>
                </a:rPr>
                <a:t>Spring</a:t>
              </a:r>
            </a:p>
            <a:p>
              <a:pPr algn="ctr"/>
              <a:r>
                <a:rPr lang="en-US" sz="3600" dirty="0" smtClean="0">
                  <a:ln>
                    <a:solidFill>
                      <a:schemeClr val="bg1"/>
                    </a:solidFill>
                  </a:ln>
                  <a:solidFill>
                    <a:srgbClr val="00CC99"/>
                  </a:solidFill>
                  <a:latin typeface="Arial Black" panose="020B0A04020102020204" pitchFamily="34" charset="0"/>
                </a:rPr>
                <a:t>2018</a:t>
              </a:r>
              <a:endParaRPr lang="en-US" sz="3600" dirty="0">
                <a:ln>
                  <a:solidFill>
                    <a:schemeClr val="bg1"/>
                  </a:solidFill>
                </a:ln>
                <a:solidFill>
                  <a:srgbClr val="00CC99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0135" y="5677660"/>
            <a:ext cx="4676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To see a list of employers, register for an account on </a:t>
            </a:r>
            <a:r>
              <a:rPr lang="en-US" sz="1400" b="1" dirty="0" err="1" smtClean="0"/>
              <a:t>ejobs</a:t>
            </a:r>
            <a:r>
              <a:rPr lang="en-US" sz="1400" b="1" dirty="0" smtClean="0"/>
              <a:t> at:</a:t>
            </a:r>
          </a:p>
          <a:p>
            <a:pPr algn="ctr"/>
            <a:r>
              <a:rPr lang="en-US" sz="1400" dirty="0" smtClean="0"/>
              <a:t>www.montgomerycollege.edu/ejobs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32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106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</vt:vector>
  </TitlesOfParts>
  <Company>Montgomery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Buckberg, Roberta P</dc:creator>
  <cp:lastModifiedBy>Buckberg, Roberta P</cp:lastModifiedBy>
  <cp:revision>36</cp:revision>
  <dcterms:created xsi:type="dcterms:W3CDTF">2018-02-27T14:28:11Z</dcterms:created>
  <dcterms:modified xsi:type="dcterms:W3CDTF">2018-03-14T18:41:26Z</dcterms:modified>
</cp:coreProperties>
</file>